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0"/>
            <a:ext cx="9148758" cy="68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69221" y="980728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Мастер-класс </a:t>
            </a:r>
          </a:p>
          <a:p>
            <a:pPr algn="ctr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тему: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«Использование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интерактивной доски </a:t>
            </a:r>
          </a:p>
          <a:p>
            <a:pPr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образовательном </a:t>
            </a:r>
          </a:p>
          <a:p>
            <a:pPr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процессе ДОУ»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9992" y="5085184"/>
            <a:ext cx="4318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Выполнила: </a:t>
            </a:r>
            <a:r>
              <a:rPr lang="ru-RU" dirty="0" err="1" smtClean="0">
                <a:solidFill>
                  <a:srgbClr val="002060"/>
                </a:solidFill>
              </a:rPr>
              <a:t>Цыдендоржиева</a:t>
            </a:r>
            <a:r>
              <a:rPr lang="ru-RU" dirty="0" smtClean="0">
                <a:solidFill>
                  <a:srgbClr val="002060"/>
                </a:solidFill>
              </a:rPr>
              <a:t> Б.Д.</a:t>
            </a:r>
          </a:p>
          <a:p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тарший воспитатель МБДОУ «</a:t>
            </a:r>
            <a:r>
              <a:rPr lang="ru-RU" dirty="0" err="1" smtClean="0">
                <a:solidFill>
                  <a:srgbClr val="002060"/>
                </a:solidFill>
              </a:rPr>
              <a:t>Номин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4247" y="6124654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2022 год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2276872"/>
            <a:ext cx="38164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Интерактивная доска 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объединяет 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огромное количество демонстрационного 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материала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65022" y="2132856"/>
            <a:ext cx="2304256" cy="9805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Иллюстрации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12894" y="4439496"/>
            <a:ext cx="2304256" cy="9805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Задания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75656" y="4437112"/>
            <a:ext cx="2304256" cy="9805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Интерактивные игры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0308" y="2132856"/>
            <a:ext cx="2304256" cy="9805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Презентации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75856" y="692696"/>
            <a:ext cx="2304256" cy="9805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Видео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95936" y="191683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Спасибо за внимание!</a:t>
            </a: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Здоровья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 творческих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37246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3878327" cy="3475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395536" y="908720"/>
            <a:ext cx="8632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Интерактивная доска </a:t>
            </a:r>
            <a:r>
              <a:rPr lang="ru-RU" sz="3600" dirty="0" smtClean="0">
                <a:latin typeface="Monotype Corsiva" pitchFamily="66" charset="0"/>
              </a:rPr>
              <a:t>– это ценное средство </a:t>
            </a:r>
          </a:p>
          <a:p>
            <a:r>
              <a:rPr lang="ru-RU" sz="3600" dirty="0" smtClean="0">
                <a:latin typeface="Monotype Corsiva" pitchFamily="66" charset="0"/>
              </a:rPr>
              <a:t>формирования и повышения мотивации у детей.</a:t>
            </a: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9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08720"/>
            <a:ext cx="83343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Интерактивная доска </a:t>
            </a:r>
            <a:r>
              <a:rPr lang="ru-RU" sz="3600" dirty="0" smtClean="0">
                <a:latin typeface="Monotype Corsiva" pitchFamily="66" charset="0"/>
              </a:rPr>
              <a:t>– это сенсорный экран, </a:t>
            </a:r>
          </a:p>
          <a:p>
            <a:r>
              <a:rPr lang="ru-RU" sz="3600" dirty="0">
                <a:latin typeface="Monotype Corsiva" pitchFamily="66" charset="0"/>
              </a:rPr>
              <a:t>п</a:t>
            </a:r>
            <a:r>
              <a:rPr lang="ru-RU" sz="3600" dirty="0" smtClean="0">
                <a:latin typeface="Monotype Corsiva" pitchFamily="66" charset="0"/>
              </a:rPr>
              <a:t>одсоединенный к компьютеру, изображение </a:t>
            </a:r>
          </a:p>
          <a:p>
            <a:r>
              <a:rPr lang="ru-RU" sz="3600" dirty="0" smtClean="0">
                <a:latin typeface="Monotype Corsiva" pitchFamily="66" charset="0"/>
              </a:rPr>
              <a:t>с которого передает на доску проектор.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82" y="2996952"/>
            <a:ext cx="4418239" cy="319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4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0"/>
            <a:ext cx="9148758" cy="68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9953" y="404664"/>
            <a:ext cx="68393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Техника безопасности работы с интерактивной доской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180" y="2636912"/>
            <a:ext cx="3960440" cy="33490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7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0"/>
            <a:ext cx="9148758" cy="68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2636912"/>
            <a:ext cx="68393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рекомендуется !!!</a:t>
            </a:r>
            <a:endParaRPr lang="ru-RU" sz="4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548680"/>
            <a:ext cx="2088232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886" y="730679"/>
            <a:ext cx="1724234" cy="172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002" y="3573016"/>
            <a:ext cx="2306158" cy="2824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3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0"/>
            <a:ext cx="9148758" cy="68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9953" y="404664"/>
            <a:ext cx="683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риски: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1.Светящийся экран интерактивной доски является источником электромагнитных излучений, уровень которых не превышает предельно допустимых норм. Однако на здоровье людей влияет и малая интенсивность, в случае их регулярного и длительного воздействия.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2. Нерациональное использование интерактивной доски создает ощущение дискомфорта, вызывает головные боли, ощущение мельканий перед глазами, ухудшает зрение и снижает умственную работоспособность.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56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0"/>
            <a:ext cx="9148758" cy="68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2636912"/>
            <a:ext cx="68393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рекомендуется !!!</a:t>
            </a:r>
            <a:endParaRPr lang="ru-RU" sz="4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09665" y="991281"/>
            <a:ext cx="2088232" cy="14401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АБВ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3717032"/>
            <a:ext cx="2088232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C000"/>
                </a:solidFill>
              </a:rPr>
              <a:t>АБВ</a:t>
            </a:r>
            <a:endParaRPr lang="ru-RU" sz="6600" dirty="0"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07228" y="3717032"/>
            <a:ext cx="2088232" cy="1440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>
                <a:solidFill>
                  <a:srgbClr val="FFFF00"/>
                </a:solidFill>
              </a:rPr>
              <a:t>Б</a:t>
            </a:r>
            <a:r>
              <a:rPr lang="ru-RU" sz="6600" dirty="0" smtClean="0">
                <a:solidFill>
                  <a:srgbClr val="0070C0"/>
                </a:solidFill>
              </a:rPr>
              <a:t>В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13520" y="991281"/>
            <a:ext cx="2088232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АБВ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4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0"/>
            <a:ext cx="9148758" cy="68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9953" y="404664"/>
            <a:ext cx="683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Гимнастика для глаз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78" y="1384678"/>
            <a:ext cx="7349672" cy="46366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6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0"/>
            <a:ext cx="9148758" cy="68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9952" y="332656"/>
            <a:ext cx="68393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Навыки, необходимые для работы на интерактивной доске: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484784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/>
              <a:t>Начальные знания устройства компьютера.</a:t>
            </a:r>
          </a:p>
          <a:p>
            <a:pPr marL="457200" indent="-457200" algn="just">
              <a:buAutoNum type="arabicPeriod"/>
            </a:pPr>
            <a:r>
              <a:rPr lang="ru-RU" sz="2400" dirty="0" smtClean="0"/>
              <a:t>Работа в программах:</a:t>
            </a:r>
            <a:r>
              <a:rPr lang="en-US" sz="2400" dirty="0" smtClean="0"/>
              <a:t> Word</a:t>
            </a:r>
            <a:r>
              <a:rPr lang="ru-RU" sz="2400" dirty="0" smtClean="0"/>
              <a:t>,</a:t>
            </a:r>
            <a:r>
              <a:rPr lang="en-US" sz="2400" dirty="0" smtClean="0"/>
              <a:t> PowerPoint</a:t>
            </a:r>
            <a:r>
              <a:rPr lang="ru-RU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ru-RU" sz="2400" dirty="0" smtClean="0"/>
              <a:t>Практика работы в Интернете (для поиска изображений, готовых презентаций и обучающих программ).</a:t>
            </a:r>
          </a:p>
          <a:p>
            <a:pPr marL="457200" indent="-457200" algn="just">
              <a:buAutoNum type="arabicPeriod"/>
            </a:pPr>
            <a:r>
              <a:rPr lang="ru-RU" sz="2400" dirty="0" smtClean="0"/>
              <a:t>Готовые мультимедийные ресурсы:</a:t>
            </a:r>
          </a:p>
          <a:p>
            <a:pPr algn="just"/>
            <a:r>
              <a:rPr lang="ru-RU" sz="2400" dirty="0" smtClean="0"/>
              <a:t>     - раскраски;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- электронные учебники;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- конструкторы мультфильмов;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- логические игры и головоломки.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7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186</TotalTime>
  <Words>224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2022-01-21T00:27:16Z</dcterms:created>
  <dcterms:modified xsi:type="dcterms:W3CDTF">2022-01-25T03:35:20Z</dcterms:modified>
</cp:coreProperties>
</file>