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739" y="1"/>
            <a:ext cx="10714739" cy="6858000"/>
          </a:xfrm>
          <a:prstGeom prst="rect">
            <a:avLst/>
          </a:prstGeom>
        </p:spPr>
      </p:pic>
      <p:pic>
        <p:nvPicPr>
          <p:cNvPr id="5" name="Рисунок 4" descr="20231024_095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14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739" y="1"/>
            <a:ext cx="10714739" cy="6858000"/>
          </a:xfrm>
          <a:prstGeom prst="rect">
            <a:avLst/>
          </a:prstGeom>
        </p:spPr>
      </p:pic>
      <p:pic>
        <p:nvPicPr>
          <p:cNvPr id="5" name="Содержимое 4" descr="20231024_0959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80368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739" y="1"/>
            <a:ext cx="10714739" cy="6858000"/>
          </a:xfrm>
          <a:prstGeom prst="rect">
            <a:avLst/>
          </a:prstGeom>
        </p:spPr>
      </p:pic>
      <p:pic>
        <p:nvPicPr>
          <p:cNvPr id="5" name="Содержимое 4" descr="20240201_1623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80368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739" y="1"/>
            <a:ext cx="10714739" cy="6858000"/>
          </a:xfrm>
          <a:prstGeom prst="rect">
            <a:avLst/>
          </a:prstGeom>
        </p:spPr>
      </p:pic>
      <p:pic>
        <p:nvPicPr>
          <p:cNvPr id="5" name="Содержимое 4" descr="20240213_1040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0368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739" y="1"/>
            <a:ext cx="10714739" cy="6858000"/>
          </a:xfrm>
          <a:prstGeom prst="rect">
            <a:avLst/>
          </a:prstGeom>
        </p:spPr>
      </p:pic>
      <p:pic>
        <p:nvPicPr>
          <p:cNvPr id="5" name="Содержимое 4" descr="20231024_1012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68" t="6364" r="25635" b="25223"/>
          <a:stretch>
            <a:fillRect/>
          </a:stretch>
        </p:blipFill>
        <p:spPr>
          <a:xfrm>
            <a:off x="3743400" y="0"/>
            <a:ext cx="5400600" cy="3096344"/>
          </a:xfrm>
        </p:spPr>
      </p:pic>
      <p:pic>
        <p:nvPicPr>
          <p:cNvPr id="7" name="Рисунок 6" descr="20240325_132647.jpg"/>
          <p:cNvPicPr>
            <a:picLocks noChangeAspect="1"/>
          </p:cNvPicPr>
          <p:nvPr/>
        </p:nvPicPr>
        <p:blipFill>
          <a:blip r:embed="rId4" cstate="print"/>
          <a:srcRect t="20976" r="5113" b="5443"/>
          <a:stretch>
            <a:fillRect/>
          </a:stretch>
        </p:blipFill>
        <p:spPr>
          <a:xfrm>
            <a:off x="-468560" y="2852936"/>
            <a:ext cx="8676456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70739" y="1"/>
            <a:ext cx="10714739" cy="6858000"/>
          </a:xfrm>
        </p:spPr>
      </p:pic>
      <p:pic>
        <p:nvPicPr>
          <p:cNvPr id="5" name="Рисунок 4" descr="20240201_170051.jpg"/>
          <p:cNvPicPr>
            <a:picLocks noChangeAspect="1"/>
          </p:cNvPicPr>
          <p:nvPr/>
        </p:nvPicPr>
        <p:blipFill>
          <a:blip r:embed="rId3" cstate="print"/>
          <a:srcRect t="8390" b="20293"/>
          <a:stretch>
            <a:fillRect/>
          </a:stretch>
        </p:blipFill>
        <p:spPr>
          <a:xfrm>
            <a:off x="-252536" y="1412776"/>
            <a:ext cx="914400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buyanta tsydenov</cp:lastModifiedBy>
  <cp:revision>2</cp:revision>
  <dcterms:created xsi:type="dcterms:W3CDTF">2024-03-26T20:16:06Z</dcterms:created>
  <dcterms:modified xsi:type="dcterms:W3CDTF">2024-03-27T04:11:20Z</dcterms:modified>
</cp:coreProperties>
</file>