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65" r:id="rId1"/>
  </p:sldMasterIdLst>
  <p:sldIdLst>
    <p:sldId id="261" r:id="rId2"/>
    <p:sldId id="262" r:id="rId3"/>
    <p:sldId id="264" r:id="rId4"/>
    <p:sldId id="282" r:id="rId5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6452" y="1122363"/>
            <a:ext cx="6751097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6452" y="3602038"/>
            <a:ext cx="6751097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27459" y="73524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93467" y="2972093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4195899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298987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772161"/>
            <a:ext cx="247421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4195899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98987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72160"/>
            <a:ext cx="2475252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4195899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298987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772162"/>
            <a:ext cx="2470694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354" y="2088320"/>
            <a:ext cx="36593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1502" y="2088320"/>
            <a:ext cx="364916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447330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3" y="758881"/>
            <a:ext cx="2441517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2971800"/>
            <a:ext cx="4451213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66" r:id="rId1"/>
    <p:sldLayoutId id="2147484467" r:id="rId2"/>
    <p:sldLayoutId id="2147484468" r:id="rId3"/>
    <p:sldLayoutId id="2147484469" r:id="rId4"/>
    <p:sldLayoutId id="2147484470" r:id="rId5"/>
    <p:sldLayoutId id="2147484471" r:id="rId6"/>
    <p:sldLayoutId id="2147484472" r:id="rId7"/>
    <p:sldLayoutId id="2147484473" r:id="rId8"/>
    <p:sldLayoutId id="2147484474" r:id="rId9"/>
    <p:sldLayoutId id="2147484475" r:id="rId10"/>
    <p:sldLayoutId id="2147484476" r:id="rId11"/>
    <p:sldLayoutId id="2147484477" r:id="rId12"/>
    <p:sldLayoutId id="2147484478" r:id="rId13"/>
    <p:sldLayoutId id="2147484479" r:id="rId14"/>
    <p:sldLayoutId id="2147484480" r:id="rId15"/>
    <p:sldLayoutId id="2147484481" r:id="rId16"/>
    <p:sldLayoutId id="2147484482" r:id="rId17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jpeg"/><Relationship Id="rId5" Type="http://schemas.openxmlformats.org/officeDocument/2006/relationships/hyperlink" Target="https://ru.wikipedia.org/wiki/%D0%91%D1%80%D1%8B%D0%BD%D0%B7%D0%B0" TargetMode="External"/><Relationship Id="rId4" Type="http://schemas.openxmlformats.org/officeDocument/2006/relationships/hyperlink" Target="https://ru.wikipedia.org/wiki/%D0%91%D0%B0%D1%80%D0%B0%D0%BD%D0%B8%D0%BD%D0%B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564904"/>
            <a:ext cx="7765322" cy="3695136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r>
              <a:rPr lang="ru-RU" dirty="0" err="1" smtClean="0"/>
              <a:t>Табан</a:t>
            </a:r>
            <a:r>
              <a:rPr lang="ru-RU" dirty="0" smtClean="0"/>
              <a:t> </a:t>
            </a:r>
            <a:r>
              <a:rPr lang="ru-RU" dirty="0" err="1"/>
              <a:t>хушуун</a:t>
            </a:r>
            <a:r>
              <a:rPr lang="ru-RU" dirty="0"/>
              <a:t> мал – </a:t>
            </a:r>
            <a:r>
              <a:rPr lang="ru-RU" b="1" dirty="0"/>
              <a:t>пять вершинных животных были основными в кочевой культуре бурят. </a:t>
            </a:r>
            <a:endParaRPr lang="ru-RU" b="1" dirty="0" smtClean="0"/>
          </a:p>
          <a:p>
            <a:r>
              <a:rPr lang="ru-RU" dirty="0" smtClean="0"/>
              <a:t>В </a:t>
            </a:r>
            <a:r>
              <a:rPr lang="ru-RU" dirty="0"/>
              <a:t>круг этой почетной  «пятерки» входят  </a:t>
            </a:r>
            <a:r>
              <a:rPr lang="ru-RU" b="1" u="sng" dirty="0"/>
              <a:t>верблюд, </a:t>
            </a:r>
            <a:r>
              <a:rPr lang="ru-RU" b="1" u="sng" dirty="0" smtClean="0"/>
              <a:t>коза, корова, </a:t>
            </a:r>
            <a:r>
              <a:rPr lang="ru-RU" b="1" u="sng" dirty="0"/>
              <a:t>овца и </a:t>
            </a:r>
            <a:r>
              <a:rPr lang="ru-RU" b="1" u="sng" dirty="0" smtClean="0"/>
              <a:t>лошадь.</a:t>
            </a:r>
            <a:r>
              <a:rPr lang="ru-RU" u="sng" dirty="0" smtClean="0"/>
              <a:t> </a:t>
            </a:r>
            <a:endParaRPr lang="ru-RU" dirty="0"/>
          </a:p>
        </p:txBody>
      </p:sp>
      <p:pic>
        <p:nvPicPr>
          <p:cNvPr id="4" name="Рисунок 3" descr="20231116_094919.jpg"/>
          <p:cNvPicPr>
            <a:picLocks noChangeAspect="1"/>
          </p:cNvPicPr>
          <p:nvPr/>
        </p:nvPicPr>
        <p:blipFill>
          <a:blip r:embed="rId2" cstate="print"/>
          <a:srcRect l="24162" t="9131" r="35728" b="8686"/>
          <a:stretch>
            <a:fillRect/>
          </a:stretch>
        </p:blipFill>
        <p:spPr>
          <a:xfrm rot="21331846">
            <a:off x="94874" y="485934"/>
            <a:ext cx="2184243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20231116_094912.jpg"/>
          <p:cNvPicPr>
            <a:picLocks noChangeAspect="1"/>
          </p:cNvPicPr>
          <p:nvPr/>
        </p:nvPicPr>
        <p:blipFill>
          <a:blip r:embed="rId3" cstate="print"/>
          <a:srcRect l="17713" t="5252" r="24013" b="15041"/>
          <a:stretch>
            <a:fillRect/>
          </a:stretch>
        </p:blipFill>
        <p:spPr>
          <a:xfrm>
            <a:off x="2555776" y="332656"/>
            <a:ext cx="3456384" cy="2662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20231116_094931.jpg"/>
          <p:cNvPicPr>
            <a:picLocks noChangeAspect="1"/>
          </p:cNvPicPr>
          <p:nvPr/>
        </p:nvPicPr>
        <p:blipFill>
          <a:blip r:embed="rId4" cstate="print"/>
          <a:srcRect l="13775" t="13642" r="41338" b="17838"/>
          <a:stretch>
            <a:fillRect/>
          </a:stretch>
        </p:blipFill>
        <p:spPr>
          <a:xfrm rot="166345">
            <a:off x="6156176" y="620688"/>
            <a:ext cx="2808312" cy="24141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20231116_094943.jpg"/>
          <p:cNvPicPr>
            <a:picLocks noChangeAspect="1"/>
          </p:cNvPicPr>
          <p:nvPr/>
        </p:nvPicPr>
        <p:blipFill>
          <a:blip r:embed="rId5" cstate="print"/>
          <a:srcRect l="16925" t="3854" r="35038" b="17838"/>
          <a:stretch>
            <a:fillRect/>
          </a:stretch>
        </p:blipFill>
        <p:spPr>
          <a:xfrm rot="21001150">
            <a:off x="179512" y="4797152"/>
            <a:ext cx="2244853" cy="20608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20231116_094959.jpg"/>
          <p:cNvPicPr>
            <a:picLocks noChangeAspect="1"/>
          </p:cNvPicPr>
          <p:nvPr/>
        </p:nvPicPr>
        <p:blipFill>
          <a:blip r:embed="rId6" cstate="print"/>
          <a:srcRect l="28738" t="13643" r="28738" b="24829"/>
          <a:stretch>
            <a:fillRect/>
          </a:stretch>
        </p:blipFill>
        <p:spPr>
          <a:xfrm rot="484280">
            <a:off x="6416267" y="4574241"/>
            <a:ext cx="2592288" cy="21122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20231116_094951.jpg"/>
          <p:cNvPicPr>
            <a:picLocks noChangeAspect="1"/>
          </p:cNvPicPr>
          <p:nvPr/>
        </p:nvPicPr>
        <p:blipFill>
          <a:blip r:embed="rId7" cstate="print"/>
          <a:srcRect l="27163" t="33220" r="43700" b="16439"/>
          <a:stretch>
            <a:fillRect/>
          </a:stretch>
        </p:blipFill>
        <p:spPr>
          <a:xfrm>
            <a:off x="3491880" y="4789367"/>
            <a:ext cx="1872208" cy="1821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9573022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179512" y="5157192"/>
            <a:ext cx="5486400" cy="1375048"/>
          </a:xfrm>
        </p:spPr>
        <p:txBody>
          <a:bodyPr>
            <a:normAutofit fontScale="25000" lnSpcReduction="20000"/>
          </a:bodyPr>
          <a:lstStyle/>
          <a:p>
            <a:r>
              <a:rPr lang="ru-RU" sz="7200" b="1" dirty="0" smtClean="0"/>
              <a:t>верблюды</a:t>
            </a:r>
            <a:r>
              <a:rPr lang="ru-RU" sz="7200" dirty="0"/>
              <a:t> могут прожить без воды до 45 дней. Запасы воды хранятся в жировых отложениях. Могут они пить даже соленую воду</a:t>
            </a:r>
            <a:r>
              <a:rPr lang="ru-RU" sz="7200" dirty="0" smtClean="0"/>
              <a:t>. </a:t>
            </a:r>
            <a:r>
              <a:rPr lang="ru-RU" sz="7200" dirty="0"/>
              <a:t>Продолжительность жизни животных 35-40 </a:t>
            </a:r>
            <a:r>
              <a:rPr lang="ru-RU" sz="7200" dirty="0" smtClean="0"/>
              <a:t>лет. Считается </a:t>
            </a:r>
            <a:r>
              <a:rPr lang="ru-RU" sz="7200" dirty="0"/>
              <a:t>неприкосновенным посланником высшего </a:t>
            </a:r>
            <a:r>
              <a:rPr lang="ru-RU" sz="7200" dirty="0" smtClean="0"/>
              <a:t>божества</a:t>
            </a:r>
            <a:r>
              <a:rPr lang="ru-RU" sz="7200" dirty="0"/>
              <a:t>.</a:t>
            </a:r>
          </a:p>
          <a:p>
            <a:endParaRPr lang="ru-RU" dirty="0"/>
          </a:p>
        </p:txBody>
      </p:sp>
      <p:pic>
        <p:nvPicPr>
          <p:cNvPr id="6" name="Рисунок 5" descr="Camel_Farm_in_Mongolia_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852936"/>
            <a:ext cx="3078748" cy="22269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full-b55e57c52fcf3835c2698c7c908c6ee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404664"/>
            <a:ext cx="2946141" cy="192139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211960" y="26064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Корова</a:t>
            </a:r>
            <a:r>
              <a:rPr lang="ru-RU" dirty="0" smtClean="0"/>
              <a:t> – очень полезное для человека животное. У коров прекрасное обоняние: по запаху они легко отличают съедобные травы от несъедобных. Мясо, молоко, сметана, творог, масло – всё это даёт  нам корова.</a:t>
            </a:r>
            <a:endParaRPr lang="ru-RU" dirty="0"/>
          </a:p>
        </p:txBody>
      </p:sp>
      <p:pic>
        <p:nvPicPr>
          <p:cNvPr id="9" name="Рисунок 8" descr="939va4fe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2132856"/>
            <a:ext cx="3282702" cy="21842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Рисунок 9" descr="4b113afcd5e21347e1927c46532ff8e6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52120" y="4509120"/>
            <a:ext cx="3131840" cy="20878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9611419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404664"/>
            <a:ext cx="2880320" cy="1656184"/>
          </a:xfrm>
        </p:spPr>
        <p:txBody>
          <a:bodyPr>
            <a:no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Лошади являются одним из самых полезных животных, живущих рядом с человеком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древности они использовались в пищу, для получения шкур, для сельско-хозяйственных и промышленных работ, на войне, как средство передвижения, на соревнованиях и разных спортивных мероприятиях, для лечебной верховой езды или просто для удовольствия.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1-30-1024x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404664"/>
            <a:ext cx="4499992" cy="28124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06c98c61-85d4-4ae1-bf6c-f08abd587fe7.jpg"/>
          <p:cNvPicPr>
            <a:picLocks noChangeAspect="1"/>
          </p:cNvPicPr>
          <p:nvPr/>
        </p:nvPicPr>
        <p:blipFill>
          <a:blip r:embed="rId3" cstate="print"/>
          <a:srcRect r="9051" b="22815"/>
          <a:stretch>
            <a:fillRect/>
          </a:stretch>
        </p:blipFill>
        <p:spPr>
          <a:xfrm>
            <a:off x="3491880" y="3501008"/>
            <a:ext cx="4712055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6543909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4451213" cy="198884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Домашние козы дают молоко – очень ценный продукт. Теплые и мягкие изделия вяжут из козьего пуха. Козы не прихотливы и очень выносливы, умны и хитры.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Depositphotos_116791888_xl-2015-pic905-895x505-778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916831"/>
            <a:ext cx="3312368" cy="186528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Рисунок 7" descr="istockphoto-524073151-612x6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4149080"/>
            <a:ext cx="3384376" cy="225625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4355976" y="378904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Овечье мясо, называемое </a:t>
            </a:r>
            <a:r>
              <a:rPr lang="ru-RU" dirty="0" smtClean="0">
                <a:hlinkClick r:id="rId4" tooltip="Баранина"/>
              </a:rPr>
              <a:t>бараниной</a:t>
            </a:r>
            <a:r>
              <a:rPr lang="ru-RU" dirty="0" smtClean="0"/>
              <a:t>, является одним из важнейших продуктов потребления.   Стриженая овечья шерсть, или руно, используется человеком чаще, чем шерсть любого другого животного. Помимо получения шерсти и мяса, овец также разводят для получения овечьего молока, изготовляемой из него 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  <a:hlinkClick r:id="rId5" tooltip="Брынза"/>
              </a:rPr>
              <a:t>брынзы</a:t>
            </a:r>
            <a:r>
              <a:rPr lang="ru-RU" dirty="0" smtClean="0"/>
              <a:t>, кулинарного жира и шкур (овчины). </a:t>
            </a:r>
            <a:endParaRPr lang="ru-RU" dirty="0"/>
          </a:p>
        </p:txBody>
      </p:sp>
      <p:pic>
        <p:nvPicPr>
          <p:cNvPr id="10" name="Рисунок 9" descr="ovca_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95936" y="1844824"/>
            <a:ext cx="2915816" cy="19438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Рисунок 10" descr="4-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08104" y="188640"/>
            <a:ext cx="3477766" cy="19574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3112398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2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548</TotalTime>
  <Words>155</Words>
  <Application>Microsoft Office PowerPoint</Application>
  <PresentationFormat>Экран (4:3)</PresentationFormat>
  <Paragraphs>8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Тема2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Детско-родительский проект</dc:title>
  <dc:creator>Acer</dc:creator>
  <cp:lastModifiedBy>Пользователь Windows</cp:lastModifiedBy>
  <cp:revision>30</cp:revision>
  <cp:lastPrinted>2016-05-24T05:22:18Z</cp:lastPrinted>
  <dcterms:modified xsi:type="dcterms:W3CDTF">2023-11-16T07:21:06Z</dcterms:modified>
</cp:coreProperties>
</file>