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74334453_foni-club-p-buryatskii-fo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2024-02-02_22-41-59.png"/>
          <p:cNvPicPr>
            <a:picLocks noChangeAspect="1"/>
          </p:cNvPicPr>
          <p:nvPr/>
        </p:nvPicPr>
        <p:blipFill>
          <a:blip r:embed="rId5" cstate="print"/>
          <a:srcRect l="10760" r="6970"/>
          <a:stretch>
            <a:fillRect/>
          </a:stretch>
        </p:blipFill>
        <p:spPr>
          <a:xfrm>
            <a:off x="857224" y="1428736"/>
            <a:ext cx="2428892" cy="3629397"/>
          </a:xfrm>
          <a:prstGeom prst="rect">
            <a:avLst/>
          </a:prstGeom>
        </p:spPr>
      </p:pic>
      <p:pic>
        <p:nvPicPr>
          <p:cNvPr id="5" name="Рисунок 4" descr="1676588170_gas-kvas-com-p-kartinki-zaichika-detskie-risunki-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785794"/>
            <a:ext cx="1563102" cy="2372333"/>
          </a:xfrm>
          <a:prstGeom prst="rect">
            <a:avLst/>
          </a:prstGeom>
        </p:spPr>
      </p:pic>
      <p:pic>
        <p:nvPicPr>
          <p:cNvPr id="6" name="Рисунок 5" descr="image-by-item-and-alias.jpg"/>
          <p:cNvPicPr>
            <a:picLocks noChangeAspect="1"/>
          </p:cNvPicPr>
          <p:nvPr/>
        </p:nvPicPr>
        <p:blipFill>
          <a:blip r:embed="rId7" cstate="print"/>
          <a:srcRect l="19449" r="11306"/>
          <a:stretch>
            <a:fillRect/>
          </a:stretch>
        </p:blipFill>
        <p:spPr>
          <a:xfrm>
            <a:off x="3857620" y="4071942"/>
            <a:ext cx="2000264" cy="20657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" name="Рисунок 6" descr="1673487195_gas-kvas-com-p-zmeya-detskii-risunok-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2500306"/>
            <a:ext cx="2946013" cy="182652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87624" y="62068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2024 год-это год?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74334453_foni-club-p-buryatskii-fo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024-02-02_22-41-59.png"/>
          <p:cNvPicPr>
            <a:picLocks noChangeAspect="1"/>
          </p:cNvPicPr>
          <p:nvPr/>
        </p:nvPicPr>
        <p:blipFill>
          <a:blip r:embed="rId5" cstate="print"/>
          <a:srcRect l="10760" r="6970"/>
          <a:stretch>
            <a:fillRect/>
          </a:stretch>
        </p:blipFill>
        <p:spPr>
          <a:xfrm>
            <a:off x="857224" y="1412776"/>
            <a:ext cx="2428892" cy="3629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Какую пищу буряты называют «</a:t>
            </a:r>
            <a:r>
              <a:rPr lang="ru-RU" sz="2000" b="1" dirty="0" smtClean="0"/>
              <a:t>белой пищей?»</a:t>
            </a:r>
            <a:endParaRPr lang="ru-RU" sz="2000" b="1" dirty="0" smtClean="0"/>
          </a:p>
        </p:txBody>
      </p:sp>
      <p:pic>
        <p:nvPicPr>
          <p:cNvPr id="4" name="Рисунок 3" descr="12e23dfffccf8b9428db3b25e514613be45a6d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32657"/>
            <a:ext cx="2914640" cy="1878324"/>
          </a:xfrm>
          <a:prstGeom prst="rect">
            <a:avLst/>
          </a:prstGeom>
        </p:spPr>
      </p:pic>
      <p:pic>
        <p:nvPicPr>
          <p:cNvPr id="7" name="Рисунок 6" descr="2024-02-05_19-03-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869160"/>
            <a:ext cx="3561003" cy="1772816"/>
          </a:xfrm>
          <a:prstGeom prst="rect">
            <a:avLst/>
          </a:prstGeom>
        </p:spPr>
      </p:pic>
      <p:pic>
        <p:nvPicPr>
          <p:cNvPr id="9" name="Рисунок 8" descr="белая пищ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357430"/>
            <a:ext cx="3414716" cy="2270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74334453_foni-club-p-buryatskii-fo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024-02-02_22-41-59.png"/>
          <p:cNvPicPr>
            <a:picLocks noChangeAspect="1"/>
          </p:cNvPicPr>
          <p:nvPr/>
        </p:nvPicPr>
        <p:blipFill>
          <a:blip r:embed="rId5" cstate="print"/>
          <a:srcRect l="10760" r="6970"/>
          <a:stretch>
            <a:fillRect/>
          </a:stretch>
        </p:blipFill>
        <p:spPr>
          <a:xfrm>
            <a:off x="857224" y="1412776"/>
            <a:ext cx="2428892" cy="3629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Какое жилище буряты называют юртой?</a:t>
            </a:r>
          </a:p>
        </p:txBody>
      </p:sp>
      <p:pic>
        <p:nvPicPr>
          <p:cNvPr id="5" name="Рисунок 4" descr="изб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0"/>
            <a:ext cx="3275856" cy="2383185"/>
          </a:xfrm>
          <a:prstGeom prst="rect">
            <a:avLst/>
          </a:prstGeom>
        </p:spPr>
      </p:pic>
      <p:pic>
        <p:nvPicPr>
          <p:cNvPr id="6" name="Рисунок 5" descr="хан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2492896"/>
            <a:ext cx="3347864" cy="1883174"/>
          </a:xfrm>
          <a:prstGeom prst="rect">
            <a:avLst/>
          </a:prstGeom>
        </p:spPr>
      </p:pic>
      <p:pic>
        <p:nvPicPr>
          <p:cNvPr id="7" name="Рисунок 6" descr="юрт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676719"/>
            <a:ext cx="3281164" cy="2181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74334453_foni-club-p-buryatskii-fo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024-02-02_22-41-59.png"/>
          <p:cNvPicPr>
            <a:picLocks noChangeAspect="1"/>
          </p:cNvPicPr>
          <p:nvPr/>
        </p:nvPicPr>
        <p:blipFill>
          <a:blip r:embed="rId5" cstate="print"/>
          <a:srcRect l="10760" r="6970"/>
          <a:stretch>
            <a:fillRect/>
          </a:stretch>
        </p:blipFill>
        <p:spPr>
          <a:xfrm>
            <a:off x="857224" y="1412776"/>
            <a:ext cx="2428892" cy="3629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357166"/>
            <a:ext cx="301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называют обряд очищения </a:t>
            </a:r>
            <a:r>
              <a:rPr lang="ru-RU" b="1" dirty="0" smtClean="0"/>
              <a:t>огнем, </a:t>
            </a:r>
            <a:r>
              <a:rPr lang="ru-RU" b="1" dirty="0" smtClean="0"/>
              <a:t>который проводится в дацане?</a:t>
            </a:r>
          </a:p>
          <a:p>
            <a:endParaRPr lang="ru-RU" dirty="0" smtClean="0"/>
          </a:p>
        </p:txBody>
      </p:sp>
      <p:pic>
        <p:nvPicPr>
          <p:cNvPr id="4" name="Рисунок 3" descr="863b35ab2890c795878f23401222b86c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60648"/>
            <a:ext cx="2952630" cy="1969404"/>
          </a:xfrm>
          <a:prstGeom prst="rect">
            <a:avLst/>
          </a:prstGeom>
        </p:spPr>
      </p:pic>
      <p:pic>
        <p:nvPicPr>
          <p:cNvPr id="5" name="Рисунок 4" descr="1300_chita_khur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571744"/>
            <a:ext cx="3468508" cy="1810690"/>
          </a:xfrm>
          <a:prstGeom prst="rect">
            <a:avLst/>
          </a:prstGeom>
        </p:spPr>
      </p:pic>
      <p:pic>
        <p:nvPicPr>
          <p:cNvPr id="6" name="Рисунок 5" descr="scale_1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797152"/>
            <a:ext cx="252028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74334453_foni-club-p-buryatskii-fo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024-02-02_22-41-59.png"/>
          <p:cNvPicPr>
            <a:picLocks noChangeAspect="1"/>
          </p:cNvPicPr>
          <p:nvPr/>
        </p:nvPicPr>
        <p:blipFill>
          <a:blip r:embed="rId5" cstate="print"/>
          <a:srcRect l="13180" r="9389"/>
          <a:stretch>
            <a:fillRect/>
          </a:stretch>
        </p:blipFill>
        <p:spPr>
          <a:xfrm>
            <a:off x="928662" y="1412776"/>
            <a:ext cx="2286016" cy="3629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Выбери</a:t>
            </a:r>
            <a:r>
              <a:rPr lang="ru-RU" sz="2000" b="1" dirty="0" smtClean="0"/>
              <a:t> национальную одежду бурят</a:t>
            </a:r>
            <a:endParaRPr lang="ru-RU" sz="2000" b="1" dirty="0" smtClean="0"/>
          </a:p>
        </p:txBody>
      </p:sp>
      <p:pic>
        <p:nvPicPr>
          <p:cNvPr id="4" name="Рисунок 3" descr="481715-russkiy-narodnyy-kostyum-muzhskoy-33.jpg"/>
          <p:cNvPicPr>
            <a:picLocks noChangeAspect="1"/>
          </p:cNvPicPr>
          <p:nvPr/>
        </p:nvPicPr>
        <p:blipFill>
          <a:blip r:embed="rId6" cstate="print"/>
          <a:srcRect b="5481"/>
          <a:stretch>
            <a:fillRect/>
          </a:stretch>
        </p:blipFill>
        <p:spPr>
          <a:xfrm>
            <a:off x="6000760" y="214290"/>
            <a:ext cx="1796848" cy="2381964"/>
          </a:xfrm>
          <a:prstGeom prst="rect">
            <a:avLst/>
          </a:prstGeom>
        </p:spPr>
      </p:pic>
      <p:pic>
        <p:nvPicPr>
          <p:cNvPr id="5" name="Рисунок 4" descr="1290f5ae1a957d8ffa933fcf159c8b75.jpg"/>
          <p:cNvPicPr>
            <a:picLocks noChangeAspect="1"/>
          </p:cNvPicPr>
          <p:nvPr/>
        </p:nvPicPr>
        <p:blipFill>
          <a:blip r:embed="rId7" cstate="print"/>
          <a:srcRect b="6124"/>
          <a:stretch>
            <a:fillRect/>
          </a:stretch>
        </p:blipFill>
        <p:spPr>
          <a:xfrm>
            <a:off x="3857620" y="2143116"/>
            <a:ext cx="1983269" cy="2643206"/>
          </a:xfrm>
          <a:prstGeom prst="rect">
            <a:avLst/>
          </a:prstGeom>
        </p:spPr>
      </p:pic>
      <p:pic>
        <p:nvPicPr>
          <p:cNvPr id="6" name="Рисунок 5" descr="2024-02-05_19-25-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3286124"/>
            <a:ext cx="1998350" cy="290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Номин</cp:lastModifiedBy>
  <cp:revision>17</cp:revision>
  <dcterms:created xsi:type="dcterms:W3CDTF">2024-02-02T12:44:10Z</dcterms:created>
  <dcterms:modified xsi:type="dcterms:W3CDTF">2024-02-19T16:46:06Z</dcterms:modified>
</cp:coreProperties>
</file>