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7" y="0"/>
            <a:ext cx="10361150" cy="6858000"/>
          </a:xfrm>
          <a:prstGeom prst="rect">
            <a:avLst/>
          </a:prstGeom>
        </p:spPr>
      </p:pic>
      <p:pic>
        <p:nvPicPr>
          <p:cNvPr id="5" name="Рисунок 4" descr="IMG-ee95410ac88929bb797c1e9012c5758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5580112" cy="418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12160" y="1844824"/>
            <a:ext cx="3131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Лепка пластилином 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6858000"/>
          </a:xfrm>
        </p:spPr>
      </p:pic>
      <p:pic>
        <p:nvPicPr>
          <p:cNvPr id="5" name="Рисунок 4" descr="IMG-37a8609dd2b07aa9ca038b22e982e4a1-V.jpg"/>
          <p:cNvPicPr>
            <a:picLocks noChangeAspect="1"/>
          </p:cNvPicPr>
          <p:nvPr/>
        </p:nvPicPr>
        <p:blipFill>
          <a:blip r:embed="rId3" cstate="print"/>
          <a:srcRect t="26385" b="12360"/>
          <a:stretch>
            <a:fillRect/>
          </a:stretch>
        </p:blipFill>
        <p:spPr>
          <a:xfrm>
            <a:off x="0" y="332656"/>
            <a:ext cx="4956043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a805c3597e42f28894e6bdf9f29f5749-V.jpg"/>
          <p:cNvPicPr>
            <a:picLocks noChangeAspect="1"/>
          </p:cNvPicPr>
          <p:nvPr/>
        </p:nvPicPr>
        <p:blipFill>
          <a:blip r:embed="rId4" cstate="print"/>
          <a:srcRect l="8263" t="11151" r="20863" b="24800"/>
          <a:stretch>
            <a:fillRect/>
          </a:stretch>
        </p:blipFill>
        <p:spPr>
          <a:xfrm>
            <a:off x="3131840" y="2996952"/>
            <a:ext cx="5112568" cy="346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15525" cy="6858000"/>
          </a:xfrm>
        </p:spPr>
      </p:pic>
      <p:pic>
        <p:nvPicPr>
          <p:cNvPr id="5" name="Рисунок 4" descr="IMG-32887d5286631c19333d4bd4c3d0d633-V.jpg"/>
          <p:cNvPicPr>
            <a:picLocks noChangeAspect="1"/>
          </p:cNvPicPr>
          <p:nvPr/>
        </p:nvPicPr>
        <p:blipFill>
          <a:blip r:embed="rId3" cstate="print"/>
          <a:srcRect t="45149" b="17051"/>
          <a:stretch>
            <a:fillRect/>
          </a:stretch>
        </p:blipFill>
        <p:spPr>
          <a:xfrm>
            <a:off x="539552" y="3933056"/>
            <a:ext cx="91440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74d1491db3311ed8db08f1cb1d84aa53-V.jpg"/>
          <p:cNvPicPr>
            <a:picLocks noChangeAspect="1"/>
          </p:cNvPicPr>
          <p:nvPr/>
        </p:nvPicPr>
        <p:blipFill>
          <a:blip r:embed="rId4" cstate="print"/>
          <a:srcRect r="16269"/>
          <a:stretch>
            <a:fillRect/>
          </a:stretch>
        </p:blipFill>
        <p:spPr>
          <a:xfrm rot="5400000">
            <a:off x="1605980" y="-805780"/>
            <a:ext cx="3600400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31482" cy="6858000"/>
          </a:xfrm>
        </p:spPr>
      </p:pic>
      <p:pic>
        <p:nvPicPr>
          <p:cNvPr id="7" name="Рисунок 6" descr="IMG-2426e4994469274a2c6edaafc5810d99-V.jpg"/>
          <p:cNvPicPr>
            <a:picLocks noChangeAspect="1"/>
          </p:cNvPicPr>
          <p:nvPr/>
        </p:nvPicPr>
        <p:blipFill>
          <a:blip r:embed="rId3" cstate="print"/>
          <a:srcRect l="6615" t="11932" r="14000"/>
          <a:stretch>
            <a:fillRect/>
          </a:stretch>
        </p:blipFill>
        <p:spPr>
          <a:xfrm>
            <a:off x="395536" y="332656"/>
            <a:ext cx="345638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121176b8abfe1881afde1409a755f091-V.jpg"/>
          <p:cNvPicPr>
            <a:picLocks noChangeAspect="1"/>
          </p:cNvPicPr>
          <p:nvPr/>
        </p:nvPicPr>
        <p:blipFill>
          <a:blip r:embed="rId4" cstate="print"/>
          <a:srcRect l="17712" t="27950" r="5901" b="15351"/>
          <a:stretch>
            <a:fillRect/>
          </a:stretch>
        </p:blipFill>
        <p:spPr>
          <a:xfrm>
            <a:off x="4103440" y="3212976"/>
            <a:ext cx="5040560" cy="280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1</cp:revision>
  <dcterms:created xsi:type="dcterms:W3CDTF">2024-03-26T18:45:13Z</dcterms:created>
  <dcterms:modified xsi:type="dcterms:W3CDTF">2024-03-27T04:11:59Z</dcterms:modified>
</cp:coreProperties>
</file>