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1" r:id="rId2"/>
    <p:sldId id="263" r:id="rId3"/>
    <p:sldId id="257" r:id="rId4"/>
    <p:sldId id="258" r:id="rId5"/>
    <p:sldId id="259" r:id="rId6"/>
    <p:sldId id="260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D7B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7B0E-DE86-46FE-BF18-F830A54DB90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F70-F9B6-4F9C-AD69-2868A3BBF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7B0E-DE86-46FE-BF18-F830A54DB90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F70-F9B6-4F9C-AD69-2868A3BBF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7B0E-DE86-46FE-BF18-F830A54DB90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F70-F9B6-4F9C-AD69-2868A3BBF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7B0E-DE86-46FE-BF18-F830A54DB90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F70-F9B6-4F9C-AD69-2868A3BBF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7B0E-DE86-46FE-BF18-F830A54DB90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F70-F9B6-4F9C-AD69-2868A3BBF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7B0E-DE86-46FE-BF18-F830A54DB90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F70-F9B6-4F9C-AD69-2868A3BBF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7B0E-DE86-46FE-BF18-F830A54DB90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F70-F9B6-4F9C-AD69-2868A3BBF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7B0E-DE86-46FE-BF18-F830A54DB90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F70-F9B6-4F9C-AD69-2868A3BBF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7B0E-DE86-46FE-BF18-F830A54DB90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F70-F9B6-4F9C-AD69-2868A3BBF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7B0E-DE86-46FE-BF18-F830A54DB90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F70-F9B6-4F9C-AD69-2868A3BBF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7B0E-DE86-46FE-BF18-F830A54DB90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F70-F9B6-4F9C-AD69-2868A3BBF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E7B0E-DE86-46FE-BF18-F830A54DB90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91F70-F9B6-4F9C-AD69-2868A3BBF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b="5714"/>
          <a:stretch>
            <a:fillRect/>
          </a:stretch>
        </p:blipFill>
        <p:spPr bwMode="auto">
          <a:xfrm>
            <a:off x="0" y="1655302"/>
            <a:ext cx="5214942" cy="49169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1928802"/>
            <a:ext cx="421484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D7BCC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Жэлэй</a:t>
            </a:r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D7BCC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8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D7BCC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дурбэн</a:t>
            </a:r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D7BCC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саг</a:t>
            </a:r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D7BCC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D7BCC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Рисунок 9" descr="Photo 1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15208">
            <a:off x="3742197" y="4060415"/>
            <a:ext cx="1742909" cy="2614364"/>
          </a:xfrm>
          <a:prstGeom prst="rect">
            <a:avLst/>
          </a:prstGeom>
        </p:spPr>
      </p:pic>
      <p:pic>
        <p:nvPicPr>
          <p:cNvPr id="12" name="Рисунок 11" descr="Bee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0"/>
            <a:ext cx="2928926" cy="2603489"/>
          </a:xfrm>
          <a:prstGeom prst="rect">
            <a:avLst/>
          </a:prstGeom>
        </p:spPr>
      </p:pic>
      <p:pic>
        <p:nvPicPr>
          <p:cNvPr id="13" name="Рисунок 12" descr="1484593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1" y="4495838"/>
            <a:ext cx="2786050" cy="2362162"/>
          </a:xfrm>
          <a:prstGeom prst="rect">
            <a:avLst/>
          </a:prstGeom>
        </p:spPr>
      </p:pic>
      <p:pic>
        <p:nvPicPr>
          <p:cNvPr id="15" name="Рисунок 14" descr="трава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926330"/>
            <a:ext cx="9144000" cy="1931670"/>
          </a:xfrm>
          <a:prstGeom prst="rect">
            <a:avLst/>
          </a:prstGeom>
        </p:spPr>
      </p:pic>
      <p:pic>
        <p:nvPicPr>
          <p:cNvPr id="16" name="Рисунок 15" descr="14938393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512" y="0"/>
            <a:ext cx="5203182" cy="20716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3684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Ежегодно приходят к нам в гости: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4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Нэгэниинь</a:t>
            </a:r>
            <a:r>
              <a:rPr lang="ru-RU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сагаан</a:t>
            </a:r>
            <a:r>
              <a:rPr lang="ru-RU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r">
              <a:buNone/>
            </a:pPr>
            <a:r>
              <a:rPr lang="ru-RU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4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4000" i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үгөөдэнь залуу</a:t>
            </a:r>
            <a:r>
              <a:rPr lang="ru-RU" sz="4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4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i="1" dirty="0" smtClean="0">
                <a:latin typeface="Arial" pitchFamily="34" charset="0"/>
                <a:cs typeface="Arial" pitchFamily="34" charset="0"/>
              </a:rPr>
            </a:br>
            <a:r>
              <a:rPr lang="ru-RU" sz="4000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Гурбадахинь</a:t>
            </a:r>
            <a:r>
              <a:rPr lang="ru-RU" sz="40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дэбхэрнэ</a:t>
            </a:r>
            <a:r>
              <a:rPr lang="ru-RU" sz="40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4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4000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дурбэдэхинь</a:t>
            </a: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бархирна</a:t>
            </a: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snegov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2231">
            <a:off x="6348795" y="4055575"/>
            <a:ext cx="1457001" cy="1632381"/>
          </a:xfrm>
          <a:prstGeom prst="rect">
            <a:avLst/>
          </a:prstGeom>
        </p:spPr>
      </p:pic>
      <p:pic>
        <p:nvPicPr>
          <p:cNvPr id="6" name="Рисунок 5" descr="MapleTre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643314"/>
            <a:ext cx="2333625" cy="2695575"/>
          </a:xfrm>
          <a:prstGeom prst="rect">
            <a:avLst/>
          </a:prstGeom>
        </p:spPr>
      </p:pic>
      <p:pic>
        <p:nvPicPr>
          <p:cNvPr id="7" name="Рисунок 6" descr="s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9736">
            <a:off x="6442662" y="165249"/>
            <a:ext cx="1955658" cy="2542356"/>
          </a:xfrm>
          <a:prstGeom prst="rect">
            <a:avLst/>
          </a:prstGeom>
        </p:spPr>
      </p:pic>
      <p:pic>
        <p:nvPicPr>
          <p:cNvPr id="10" name="Рисунок 9" descr="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1500" y="6038850"/>
            <a:ext cx="4762500" cy="819150"/>
          </a:xfrm>
          <a:prstGeom prst="rect">
            <a:avLst/>
          </a:prstGeom>
        </p:spPr>
      </p:pic>
      <p:pic>
        <p:nvPicPr>
          <p:cNvPr id="11" name="Рисунок 10" descr="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38850"/>
            <a:ext cx="4762500" cy="819150"/>
          </a:xfrm>
          <a:prstGeom prst="rect">
            <a:avLst/>
          </a:prstGeom>
        </p:spPr>
      </p:pic>
      <p:pic>
        <p:nvPicPr>
          <p:cNvPr id="13" name="Рисунок 12" descr="Z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785794"/>
            <a:ext cx="2333632" cy="1901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ummer_animation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643438" cy="350043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Зунай</a:t>
            </a:r>
            <a:r>
              <a:rPr lang="ru-RU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саг </a:t>
            </a:r>
            <a:r>
              <a:rPr lang="ru-RU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зугаатай</a:t>
            </a:r>
            <a:r>
              <a:rPr lang="ru-RU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Үхиб</a:t>
            </a:r>
            <a:r>
              <a:rPr lang="ru-RU" sz="2400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үүд хүхюүтэй.</a:t>
            </a:r>
            <a:endParaRPr lang="ru-RU" sz="2400" i="1" dirty="0" smtClean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400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Тэдэ</a:t>
            </a:r>
            <a:r>
              <a:rPr lang="ru-RU" sz="2400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шунгана</a:t>
            </a:r>
            <a:r>
              <a:rPr lang="ru-RU" sz="2400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, </a:t>
            </a:r>
            <a:r>
              <a:rPr lang="ru-RU" sz="2400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тамарна</a:t>
            </a:r>
            <a:r>
              <a:rPr lang="ru-RU" sz="2400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ru-RU" sz="2400" i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Эрбээхэйнүүд ниидэнэ</a:t>
            </a:r>
            <a:r>
              <a:rPr lang="ru-RU" sz="2400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endParaRPr lang="ru-RU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0"/>
            <a:ext cx="4500562" cy="350043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Үхибүүд амаралтын</a:t>
            </a: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лагерьта</a:t>
            </a: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амарна</a:t>
            </a: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500438"/>
            <a:ext cx="4643438" cy="335756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Эдэ</a:t>
            </a:r>
            <a:r>
              <a:rPr lang="ru-RU" sz="27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Һарын удэрнууд</a:t>
            </a:r>
            <a:r>
              <a:rPr lang="ru-RU" sz="27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халуунаараашье</a:t>
            </a:r>
            <a:endParaRPr lang="ru-RU" sz="27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7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бороогоороошье</a:t>
            </a:r>
            <a:r>
              <a:rPr lang="ru-RU" sz="27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7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адлинууд</a:t>
            </a:r>
            <a:r>
              <a:rPr lang="ru-RU" sz="27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63872" y="3515865"/>
            <a:ext cx="4500562" cy="335756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Наран</a:t>
            </a:r>
            <a:r>
              <a:rPr lang="ru-R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наран</a:t>
            </a:r>
            <a:r>
              <a:rPr lang="ru-R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наашаа</a:t>
            </a:r>
            <a:r>
              <a:rPr lang="ru-R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5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үүлэн үүлэн саашаа</a:t>
            </a:r>
            <a:r>
              <a:rPr lang="ru-R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45846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4643438" cy="350043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Һайхан намар</a:t>
            </a:r>
            <a:endParaRPr lang="ru-RU" sz="2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Һалхилан ерэжэ</a:t>
            </a: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5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Һамар, мойҺон Һархайба.</a:t>
            </a:r>
            <a:endParaRPr lang="ru-RU" sz="25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0"/>
            <a:ext cx="4500562" cy="350043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Намарай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һайхан һаранууд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Ямар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Һаранууд бэ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00438"/>
            <a:ext cx="4643438" cy="335756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Ням</a:t>
            </a:r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ням</a:t>
            </a:r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нямняахай</a:t>
            </a:r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algn="ctr"/>
            <a:r>
              <a:rPr lang="ru-RU" sz="25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Намар</a:t>
            </a:r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тээшээ</a:t>
            </a:r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хагдаранхай</a:t>
            </a:r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  </a:t>
            </a:r>
            <a:endParaRPr lang="ru-RU" sz="25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3500438"/>
            <a:ext cx="4500562" cy="335756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Намар</a:t>
            </a:r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ерээ</a:t>
            </a:r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огородой</a:t>
            </a:r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эдеэн</a:t>
            </a:r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эдеэшээ</a:t>
            </a:r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ка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00" y="0"/>
            <a:ext cx="9155600" cy="6858000"/>
          </a:xfrm>
          <a:prstGeom prst="rect">
            <a:avLst/>
          </a:prstGeom>
        </p:spPr>
      </p:pic>
      <p:pic>
        <p:nvPicPr>
          <p:cNvPr id="14" name="Рисунок 13" descr="снег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643438" cy="350043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Үхибүүд санаар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шаргаар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наадана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Ямар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саг </a:t>
            </a:r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бэ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3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0"/>
            <a:ext cx="4500562" cy="350043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Энэ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Һарада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3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удэр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богони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болоно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3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Һүни ута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болоно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3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Шэнэ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жэл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ерэнэ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3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0438"/>
            <a:ext cx="4643438" cy="335756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Сагаан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хүбэн саҺан</a:t>
            </a:r>
            <a:endParaRPr lang="ru-RU" sz="23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Агаарта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ниидэнэ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Аалин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аалин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аалиханаар</a:t>
            </a:r>
            <a:endParaRPr lang="ru-RU" sz="23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Газар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дээрэ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унана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3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3500438"/>
            <a:ext cx="4500562" cy="335756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Сагаан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ямаан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3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хэбтэн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таргалаа</a:t>
            </a:r>
            <a:r>
              <a:rPr lang="ru-RU" sz="23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3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весн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632" y="-55346"/>
            <a:ext cx="9182632" cy="6913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10" y="214290"/>
            <a:ext cx="628654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Хабар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ерэбэ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643438" cy="350043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Үдэр ута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болоно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Газаа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дулаан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боложо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2500" b="1" i="1" dirty="0" err="1" smtClean="0">
                <a:solidFill>
                  <a:srgbClr val="C00000"/>
                </a:solidFill>
                <a:latin typeface="Arial"/>
                <a:cs typeface="Arial"/>
              </a:rPr>
              <a:t>Һан хайлана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0"/>
            <a:ext cx="4500562" cy="350043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Энэ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Һарада 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25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Эжынэрэй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басагадай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Һайн удэр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5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0438"/>
            <a:ext cx="4643438" cy="335756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Аажамхан</a:t>
            </a:r>
            <a:r>
              <a:rPr lang="ru-RU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таламнай</a:t>
            </a:r>
            <a:r>
              <a:rPr lang="ru-RU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5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Ургыгаар</a:t>
            </a:r>
            <a:r>
              <a:rPr lang="ru-RU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Һалбаржа.</a:t>
            </a:r>
            <a:endParaRPr lang="ru-RU" sz="25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5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Алтанхан</a:t>
            </a:r>
            <a:r>
              <a:rPr lang="ru-RU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хабарнай</a:t>
            </a:r>
            <a:r>
              <a:rPr lang="ru-RU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5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Айлшалан</a:t>
            </a:r>
            <a:r>
              <a:rPr lang="ru-RU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ерэнхэй</a:t>
            </a:r>
            <a:r>
              <a:rPr lang="ru-RU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3500438"/>
            <a:ext cx="4500562" cy="335756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Ногоорно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сэсэглэнэ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жэргэнэ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Һалбарна.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Таагыш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Ямар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Һара бэ</a:t>
            </a:r>
            <a:r>
              <a:rPr lang="ru-RU" sz="2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 …</a:t>
            </a:r>
            <a:endParaRPr lang="ru-RU" sz="25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eas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2714620"/>
            <a:ext cx="1999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хабар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2714620"/>
            <a:ext cx="129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зун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6215082"/>
            <a:ext cx="1826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намар</a:t>
            </a:r>
            <a:endParaRPr lang="ru-RU" sz="44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6215082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убэл</a:t>
            </a:r>
            <a:endParaRPr lang="ru-RU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42852"/>
            <a:ext cx="82153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</a:t>
            </a:r>
            <a:r>
              <a:rPr lang="ru-RU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Һайн даа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Photo 0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0558">
            <a:off x="758115" y="107385"/>
            <a:ext cx="2527999" cy="2079008"/>
          </a:xfrm>
          <a:prstGeom prst="rect">
            <a:avLst/>
          </a:prstGeom>
        </p:spPr>
      </p:pic>
      <p:pic>
        <p:nvPicPr>
          <p:cNvPr id="8" name="Рисунок 7" descr="b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071942"/>
            <a:ext cx="2143108" cy="2293126"/>
          </a:xfrm>
          <a:prstGeom prst="rect">
            <a:avLst/>
          </a:prstGeom>
        </p:spPr>
      </p:pic>
      <p:pic>
        <p:nvPicPr>
          <p:cNvPr id="9" name="Рисунок 8" descr="b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786678" y="4714884"/>
            <a:ext cx="1357322" cy="1361524"/>
          </a:xfrm>
          <a:prstGeom prst="rect">
            <a:avLst/>
          </a:prstGeom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357298"/>
            <a:ext cx="5425686" cy="4071966"/>
          </a:xfrm>
          <a:prstGeom prst="rect">
            <a:avLst/>
          </a:prstGeom>
          <a:noFill/>
        </p:spPr>
      </p:pic>
      <p:pic>
        <p:nvPicPr>
          <p:cNvPr id="12" name="Рисунок 11" descr="трава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926330"/>
            <a:ext cx="9144000" cy="19316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49127-eb9d75c142126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47185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8861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785926"/>
            <a:ext cx="2214578" cy="44291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165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Ежегодно приходят к нам в гости: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МАРУСЯ</dc:creator>
  <cp:lastModifiedBy>buyanta tsydenov</cp:lastModifiedBy>
  <cp:revision>76</cp:revision>
  <dcterms:created xsi:type="dcterms:W3CDTF">2012-11-18T08:50:59Z</dcterms:created>
  <dcterms:modified xsi:type="dcterms:W3CDTF">2024-02-15T07:14:09Z</dcterms:modified>
</cp:coreProperties>
</file>