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16" autoAdjust="0"/>
    <p:restoredTop sz="94660"/>
  </p:normalViewPr>
  <p:slideViewPr>
    <p:cSldViewPr>
      <p:cViewPr>
        <p:scale>
          <a:sx n="66" d="100"/>
          <a:sy n="66" d="100"/>
        </p:scale>
        <p:origin x="-85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6D8F-7AAA-480B-BF68-8BA3E63DD3BF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D6461-81D8-43FA-88BD-7DF50A663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3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audio" Target="../media/audio4.wav"/><Relationship Id="rId4" Type="http://schemas.openxmlformats.org/officeDocument/2006/relationships/audio" Target="../media/audio1.wav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audio" Target="../media/audio6.wav"/><Relationship Id="rId4" Type="http://schemas.openxmlformats.org/officeDocument/2006/relationships/audio" Target="../media/audio5.wav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1428728" y="2857496"/>
            <a:ext cx="1152532" cy="1152532"/>
          </a:xfrm>
          <a:prstGeom prst="rect">
            <a:avLst/>
          </a:prstGeom>
        </p:spPr>
      </p:pic>
      <p:pic>
        <p:nvPicPr>
          <p:cNvPr id="5" name="Рисунок 4" descr="мал.jpg"/>
          <p:cNvPicPr>
            <a:picLocks noChangeAspect="1"/>
          </p:cNvPicPr>
          <p:nvPr/>
        </p:nvPicPr>
        <p:blipFill>
          <a:blip r:embed="rId4"/>
          <a:srcRect l="16190" r="12980"/>
          <a:stretch>
            <a:fillRect/>
          </a:stretch>
        </p:blipFill>
        <p:spPr>
          <a:xfrm>
            <a:off x="500034" y="1571612"/>
            <a:ext cx="2357454" cy="4782263"/>
          </a:xfrm>
          <a:prstGeom prst="rect">
            <a:avLst/>
          </a:prstGeom>
        </p:spPr>
      </p:pic>
      <p:sp>
        <p:nvSpPr>
          <p:cNvPr id="10" name="Овальная выноска 9"/>
          <p:cNvSpPr/>
          <p:nvPr/>
        </p:nvSpPr>
        <p:spPr>
          <a:xfrm>
            <a:off x="3000364" y="500042"/>
            <a:ext cx="5000660" cy="3214710"/>
          </a:xfrm>
          <a:prstGeom prst="wedgeEllipse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Привет, мой маленький друг!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приготовил для тебя задания. Давай проверим, насколько хорошо знаешь свою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алую Родину?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Записанный зву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гинское.jpg"/>
          <p:cNvPicPr>
            <a:picLocks noChangeAspect="1"/>
          </p:cNvPicPr>
          <p:nvPr/>
        </p:nvPicPr>
        <p:blipFill>
          <a:blip r:embed="rId6" cstate="print"/>
          <a:srcRect t="5556" b="5555"/>
          <a:stretch>
            <a:fillRect/>
          </a:stretch>
        </p:blipFill>
        <p:spPr>
          <a:xfrm>
            <a:off x="3643306" y="2571744"/>
            <a:ext cx="3208725" cy="2142890"/>
          </a:xfrm>
          <a:prstGeom prst="rect">
            <a:avLst/>
          </a:prstGeom>
        </p:spPr>
      </p:pic>
      <p:pic>
        <p:nvPicPr>
          <p:cNvPr id="3" name="Рисунок 2" descr="мал.jpg"/>
          <p:cNvPicPr>
            <a:picLocks noChangeAspect="1"/>
          </p:cNvPicPr>
          <p:nvPr/>
        </p:nvPicPr>
        <p:blipFill>
          <a:blip r:embed="rId7"/>
          <a:srcRect l="16190" r="12980"/>
          <a:stretch>
            <a:fillRect/>
          </a:stretch>
        </p:blipFill>
        <p:spPr>
          <a:xfrm>
            <a:off x="714348" y="1500174"/>
            <a:ext cx="2042523" cy="4143404"/>
          </a:xfrm>
          <a:prstGeom prst="rect">
            <a:avLst/>
          </a:prstGeom>
        </p:spPr>
      </p:pic>
      <p:pic>
        <p:nvPicPr>
          <p:cNvPr id="6" name="Рисунок 5" descr="2105_skver.jpg"/>
          <p:cNvPicPr>
            <a:picLocks noChangeAspect="1"/>
          </p:cNvPicPr>
          <p:nvPr/>
        </p:nvPicPr>
        <p:blipFill>
          <a:blip r:embed="rId8"/>
          <a:srcRect l="10192" r="11057" b="38473"/>
          <a:stretch>
            <a:fillRect/>
          </a:stretch>
        </p:blipFill>
        <p:spPr>
          <a:xfrm>
            <a:off x="5429256" y="4846652"/>
            <a:ext cx="3429024" cy="2011348"/>
          </a:xfrm>
          <a:prstGeom prst="rect">
            <a:avLst/>
          </a:prstGeom>
        </p:spPr>
      </p:pic>
      <p:pic>
        <p:nvPicPr>
          <p:cNvPr id="10" name="Рисунок 9" descr="4295.jpg"/>
          <p:cNvPicPr>
            <a:picLocks noChangeAspect="1"/>
          </p:cNvPicPr>
          <p:nvPr/>
        </p:nvPicPr>
        <p:blipFill>
          <a:blip r:embed="rId9"/>
          <a:srcRect b="6917"/>
          <a:stretch>
            <a:fillRect/>
          </a:stretch>
        </p:blipFill>
        <p:spPr>
          <a:xfrm>
            <a:off x="5357818" y="357166"/>
            <a:ext cx="3000396" cy="2094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Записанный зву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6"/>
          <a:srcRect t="22826"/>
          <a:stretch>
            <a:fillRect/>
          </a:stretch>
        </p:blipFill>
        <p:spPr>
          <a:xfrm>
            <a:off x="3357554" y="4572008"/>
            <a:ext cx="3162724" cy="1830593"/>
          </a:xfrm>
          <a:prstGeom prst="rect">
            <a:avLst/>
          </a:prstGeom>
        </p:spPr>
      </p:pic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2643182"/>
            <a:ext cx="2571768" cy="1714512"/>
          </a:xfrm>
          <a:prstGeom prst="rect">
            <a:avLst/>
          </a:prstGeom>
        </p:spPr>
      </p:pic>
      <p:pic>
        <p:nvPicPr>
          <p:cNvPr id="6" name="Рисунок 5" descr="флаг агинского локруга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6446" y="500042"/>
            <a:ext cx="2786082" cy="1857388"/>
          </a:xfrm>
          <a:prstGeom prst="rect">
            <a:avLst/>
          </a:prstGeom>
        </p:spPr>
      </p:pic>
      <p:pic>
        <p:nvPicPr>
          <p:cNvPr id="2" name="Рисунок 1" descr="мал.jpg"/>
          <p:cNvPicPr>
            <a:picLocks noChangeAspect="1"/>
          </p:cNvPicPr>
          <p:nvPr/>
        </p:nvPicPr>
        <p:blipFill>
          <a:blip r:embed="rId9"/>
          <a:srcRect l="16190" r="12980"/>
          <a:stretch>
            <a:fillRect/>
          </a:stretch>
        </p:blipFill>
        <p:spPr>
          <a:xfrm>
            <a:off x="500034" y="1214422"/>
            <a:ext cx="2042523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Записанный звук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л.jpg"/>
          <p:cNvPicPr>
            <a:picLocks noChangeAspect="1"/>
          </p:cNvPicPr>
          <p:nvPr/>
        </p:nvPicPr>
        <p:blipFill>
          <a:blip r:embed="rId3"/>
          <a:srcRect l="16190" r="12980"/>
          <a:stretch>
            <a:fillRect/>
          </a:stretch>
        </p:blipFill>
        <p:spPr>
          <a:xfrm>
            <a:off x="500034" y="1214422"/>
            <a:ext cx="2042523" cy="4143404"/>
          </a:xfrm>
          <a:prstGeom prst="rect">
            <a:avLst/>
          </a:prstGeom>
        </p:spPr>
      </p:pic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3827903"/>
            <a:ext cx="2000264" cy="2345229"/>
          </a:xfrm>
          <a:prstGeom prst="rect">
            <a:avLst/>
          </a:prstGeom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5"/>
          <a:srcRect l="1875" t="1250" r="51249" b="24999"/>
          <a:stretch>
            <a:fillRect/>
          </a:stretch>
        </p:blipFill>
        <p:spPr>
          <a:xfrm>
            <a:off x="6643702" y="2857496"/>
            <a:ext cx="1876760" cy="2214578"/>
          </a:xfrm>
          <a:prstGeom prst="rect">
            <a:avLst/>
          </a:prstGeom>
        </p:spPr>
      </p:pic>
      <p:pic>
        <p:nvPicPr>
          <p:cNvPr id="7" name="Рисунок 6" descr="герб читы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3372" y="785794"/>
            <a:ext cx="2258848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</Words>
  <Application>Microsoft Office PowerPoint</Application>
  <PresentationFormat>Экран (4:3)</PresentationFormat>
  <Paragraphs>2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Номин</dc:creator>
  <cp:lastModifiedBy>Номин</cp:lastModifiedBy>
  <cp:revision>26</cp:revision>
  <dcterms:created xsi:type="dcterms:W3CDTF">2024-01-27T14:35:06Z</dcterms:created>
  <dcterms:modified xsi:type="dcterms:W3CDTF">2024-02-19T16:59:28Z</dcterms:modified>
</cp:coreProperties>
</file>