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8" r:id="rId5"/>
    <p:sldId id="263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16" autoAdjust="0"/>
    <p:restoredTop sz="94660"/>
  </p:normalViewPr>
  <p:slideViewPr>
    <p:cSldViewPr>
      <p:cViewPr>
        <p:scale>
          <a:sx n="66" d="100"/>
          <a:sy n="66" d="100"/>
        </p:scale>
        <p:origin x="-85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6D8F-7AAA-480B-BF68-8BA3E63DD3BF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6461-81D8-43FA-88BD-7DF50A663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7.gif"/><Relationship Id="rId3" Type="http://schemas.openxmlformats.org/officeDocument/2006/relationships/audio" Target="../media/audio2.wav"/><Relationship Id="rId21" Type="http://schemas.openxmlformats.org/officeDocument/2006/relationships/slide" Target="slide4.xml"/><Relationship Id="rId7" Type="http://schemas.microsoft.com/office/2007/relationships/media" Target="../media/media1.m4a"/><Relationship Id="rId12" Type="http://schemas.openxmlformats.org/officeDocument/2006/relationships/image" Target="../media/image5.png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20" Type="http://schemas.microsoft.com/office/2007/relationships/media" Target="../media/media5.m4a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11" Type="http://schemas.microsoft.com/office/2007/relationships/media" Target="../media/media4.mp3"/><Relationship Id="rId5" Type="http://schemas.openxmlformats.org/officeDocument/2006/relationships/audio" Target="../media/audio4.wav"/><Relationship Id="rId23" Type="http://schemas.openxmlformats.org/officeDocument/2006/relationships/image" Target="../media/image3.jpeg"/><Relationship Id="rId10" Type="http://schemas.microsoft.com/office/2007/relationships/media" Target="../media/media3.m4a"/><Relationship Id="rId19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microsoft.com/office/2007/relationships/media" Target="../media/media2.m4a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1428728" y="2857496"/>
            <a:ext cx="1152532" cy="1152532"/>
          </a:xfrm>
          <a:prstGeom prst="rect">
            <a:avLst/>
          </a:prstGeom>
        </p:spPr>
      </p:pic>
      <p:pic>
        <p:nvPicPr>
          <p:cNvPr id="5" name="Рисунок 4" descr="мал.jpg"/>
          <p:cNvPicPr>
            <a:picLocks noChangeAspect="1"/>
          </p:cNvPicPr>
          <p:nvPr/>
        </p:nvPicPr>
        <p:blipFill>
          <a:blip r:embed="rId4"/>
          <a:srcRect l="16190" r="12980"/>
          <a:stretch>
            <a:fillRect/>
          </a:stretch>
        </p:blipFill>
        <p:spPr>
          <a:xfrm>
            <a:off x="500034" y="1571612"/>
            <a:ext cx="2357454" cy="4782263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3000364" y="500042"/>
            <a:ext cx="5000660" cy="321471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Привет, мой маленький друг!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приготовил для тебя задания. Давай проверим, насколько хорошо знаешь свою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алую Родину?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н2">
            <a:hlinkClick r:id="" action="ppaction://media"/>
            <a:extLst>
              <a:ext uri="{FF2B5EF4-FFF2-40B4-BE49-F238E27FC236}">
                <a16:creationId xmlns:a16="http://schemas.microsoft.com/office/drawing/2014/main" xmlns="" id="{E261683B-D0F9-4DED-8BB7-2DD5BC50983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56804" y="4197804"/>
            <a:ext cx="457200" cy="609600"/>
          </a:xfrm>
          <a:prstGeom prst="rect">
            <a:avLst/>
          </a:prstGeom>
        </p:spPr>
      </p:pic>
      <p:pic>
        <p:nvPicPr>
          <p:cNvPr id="33" name="н4">
            <a:hlinkClick r:id="" action="ppaction://media"/>
            <a:extLst>
              <a:ext uri="{FF2B5EF4-FFF2-40B4-BE49-F238E27FC236}">
                <a16:creationId xmlns:a16="http://schemas.microsoft.com/office/drawing/2014/main" xmlns="" id="{F277D102-8328-4C96-9B7D-DC48517B1BC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1614" y="4427543"/>
            <a:ext cx="457200" cy="609600"/>
          </a:xfrm>
          <a:prstGeom prst="rect">
            <a:avLst/>
          </a:prstGeom>
        </p:spPr>
      </p:pic>
      <p:pic>
        <p:nvPicPr>
          <p:cNvPr id="36" name="н1">
            <a:hlinkClick r:id="" action="ppaction://media"/>
            <a:extLst>
              <a:ext uri="{FF2B5EF4-FFF2-40B4-BE49-F238E27FC236}">
                <a16:creationId xmlns:a16="http://schemas.microsoft.com/office/drawing/2014/main" xmlns="" id="{128478CA-58E4-464C-8F7B-5A6EF33F1EA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8697" y="3757091"/>
            <a:ext cx="457200" cy="609600"/>
          </a:xfrm>
          <a:prstGeom prst="rect">
            <a:avLst/>
          </a:prstGeom>
        </p:spPr>
      </p:pic>
      <p:pic>
        <p:nvPicPr>
          <p:cNvPr id="28" name="а5">
            <a:hlinkClick r:id="" action="ppaction://media"/>
            <a:extLst>
              <a:ext uri="{FF2B5EF4-FFF2-40B4-BE49-F238E27FC236}">
                <a16:creationId xmlns:a16="http://schemas.microsoft.com/office/drawing/2014/main" xmlns="" id="{809A5F07-69B0-4FA5-A2EB-92B5D93D4E2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19469" y="2014424"/>
            <a:ext cx="457200" cy="609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6DA7DEBB-B38B-44F3-97FC-9B68BD0D63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51839" y="1648368"/>
            <a:ext cx="1410173" cy="243658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420F658E-733F-48B2-B0E2-679D722919C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732098" y="1760431"/>
            <a:ext cx="1410173" cy="221245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7D5FD24-E1DA-4678-84E8-DAF6DBEDC5B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4120" y="4107213"/>
            <a:ext cx="1581840" cy="231035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0EB23EF-0650-4BC2-A3D0-9F0DB10961C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199" y="4044099"/>
            <a:ext cx="1542360" cy="2373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6654" y="2493304"/>
            <a:ext cx="59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51033" y="249330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5437" y="495571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4651" y="4941923"/>
            <a:ext cx="4700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4</a:t>
            </a:r>
          </a:p>
          <a:p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965" y="267457"/>
            <a:ext cx="5622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герб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B8B08538-348F-0363-25C1-C8D7635E7D8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156440" y="3247295"/>
            <a:ext cx="457200" cy="609600"/>
          </a:xfrm>
          <a:prstGeom prst="rect">
            <a:avLst/>
          </a:prstGeom>
        </p:spPr>
      </p:pic>
      <p:pic>
        <p:nvPicPr>
          <p:cNvPr id="11" name="Рисунок 10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ACF0586-7893-C636-4D3D-4D95607D4C3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18526" y="4427544"/>
            <a:ext cx="937341" cy="1444877"/>
          </a:xfrm>
          <a:prstGeom prst="rect">
            <a:avLst/>
          </a:prstGeom>
        </p:spPr>
      </p:pic>
      <p:pic>
        <p:nvPicPr>
          <p:cNvPr id="18" name="Рисунок 17" descr="мал.jpg"/>
          <p:cNvPicPr>
            <a:picLocks noChangeAspect="1"/>
          </p:cNvPicPr>
          <p:nvPr/>
        </p:nvPicPr>
        <p:blipFill>
          <a:blip r:embed="rId23"/>
          <a:srcRect l="16190" r="12980"/>
          <a:stretch>
            <a:fillRect/>
          </a:stretch>
        </p:blipFill>
        <p:spPr>
          <a:xfrm>
            <a:off x="0" y="1785926"/>
            <a:ext cx="1970079" cy="39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8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1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5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.jpg"/>
          <p:cNvPicPr>
            <a:picLocks noChangeAspect="1"/>
          </p:cNvPicPr>
          <p:nvPr/>
        </p:nvPicPr>
        <p:blipFill>
          <a:blip r:embed="rId3"/>
          <a:srcRect l="16190" r="12980"/>
          <a:stretch>
            <a:fillRect/>
          </a:stretch>
        </p:blipFill>
        <p:spPr>
          <a:xfrm>
            <a:off x="500034" y="1214422"/>
            <a:ext cx="2042523" cy="4143404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827903"/>
            <a:ext cx="2000264" cy="2345229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/>
          <a:srcRect l="1875" t="1250" r="51249" b="24999"/>
          <a:stretch>
            <a:fillRect/>
          </a:stretch>
        </p:blipFill>
        <p:spPr>
          <a:xfrm>
            <a:off x="6643702" y="2857496"/>
            <a:ext cx="1876760" cy="2214578"/>
          </a:xfrm>
          <a:prstGeom prst="rect">
            <a:avLst/>
          </a:prstGeom>
        </p:spPr>
      </p:pic>
      <p:pic>
        <p:nvPicPr>
          <p:cNvPr id="7" name="Рисунок 6" descr="герб чит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785794"/>
            <a:ext cx="2258848" cy="257174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15370" cy="43971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     Найдите герб Агинского бурятского округа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6"/>
          <a:srcRect t="22826"/>
          <a:stretch>
            <a:fillRect/>
          </a:stretch>
        </p:blipFill>
        <p:spPr>
          <a:xfrm>
            <a:off x="3357554" y="4572008"/>
            <a:ext cx="3162724" cy="1830593"/>
          </a:xfrm>
          <a:prstGeom prst="rect">
            <a:avLst/>
          </a:prstGeo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643182"/>
            <a:ext cx="2571768" cy="1714512"/>
          </a:xfrm>
          <a:prstGeom prst="rect">
            <a:avLst/>
          </a:prstGeom>
        </p:spPr>
      </p:pic>
      <p:pic>
        <p:nvPicPr>
          <p:cNvPr id="6" name="Рисунок 5" descr="флаг агинского локруг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46" y="500042"/>
            <a:ext cx="2786082" cy="1857388"/>
          </a:xfrm>
          <a:prstGeom prst="rect">
            <a:avLst/>
          </a:prstGeom>
        </p:spPr>
      </p:pic>
      <p:pic>
        <p:nvPicPr>
          <p:cNvPr id="2" name="Рисунок 1" descr="мал.jpg"/>
          <p:cNvPicPr>
            <a:picLocks noChangeAspect="1"/>
          </p:cNvPicPr>
          <p:nvPr/>
        </p:nvPicPr>
        <p:blipFill>
          <a:blip r:embed="rId9"/>
          <a:srcRect l="16190" r="12980"/>
          <a:stretch>
            <a:fillRect/>
          </a:stretch>
        </p:blipFill>
        <p:spPr>
          <a:xfrm>
            <a:off x="500034" y="1214422"/>
            <a:ext cx="2042523" cy="414340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8860" y="571480"/>
            <a:ext cx="2643206" cy="6429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Найдите флаг      Агинского     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бурятского округа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л.jpg"/>
          <p:cNvPicPr>
            <a:picLocks noChangeAspect="1"/>
          </p:cNvPicPr>
          <p:nvPr/>
        </p:nvPicPr>
        <p:blipFill>
          <a:blip r:embed="rId5"/>
          <a:srcRect l="16190" r="12980"/>
          <a:stretch>
            <a:fillRect/>
          </a:stretch>
        </p:blipFill>
        <p:spPr>
          <a:xfrm>
            <a:off x="714348" y="1500174"/>
            <a:ext cx="2042523" cy="4143404"/>
          </a:xfrm>
          <a:prstGeom prst="rect">
            <a:avLst/>
          </a:prstGeom>
        </p:spPr>
      </p:pic>
      <p:pic>
        <p:nvPicPr>
          <p:cNvPr id="6" name="Рисунок 5" descr="2105_skver.jpg"/>
          <p:cNvPicPr>
            <a:picLocks noChangeAspect="1"/>
          </p:cNvPicPr>
          <p:nvPr/>
        </p:nvPicPr>
        <p:blipFill>
          <a:blip r:embed="rId6"/>
          <a:srcRect l="10192" r="11057" b="38473"/>
          <a:stretch>
            <a:fillRect/>
          </a:stretch>
        </p:blipFill>
        <p:spPr>
          <a:xfrm>
            <a:off x="5429256" y="4846652"/>
            <a:ext cx="3429024" cy="2011348"/>
          </a:xfrm>
          <a:prstGeom prst="rect">
            <a:avLst/>
          </a:prstGeom>
        </p:spPr>
      </p:pic>
      <p:pic>
        <p:nvPicPr>
          <p:cNvPr id="10" name="Рисунок 9" descr="4295.jpg"/>
          <p:cNvPicPr>
            <a:picLocks noChangeAspect="1"/>
          </p:cNvPicPr>
          <p:nvPr/>
        </p:nvPicPr>
        <p:blipFill>
          <a:blip r:embed="rId7"/>
          <a:srcRect b="6917"/>
          <a:stretch>
            <a:fillRect/>
          </a:stretch>
        </p:blipFill>
        <p:spPr>
          <a:xfrm>
            <a:off x="5357818" y="357166"/>
            <a:ext cx="3000396" cy="2094634"/>
          </a:xfrm>
          <a:prstGeom prst="rect">
            <a:avLst/>
          </a:prstGeom>
        </p:spPr>
      </p:pic>
      <p:pic>
        <p:nvPicPr>
          <p:cNvPr id="1026" name="Picture 2" descr="C:\Users\Номин\Pictures\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571744"/>
            <a:ext cx="3214710" cy="214314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Найдите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достопримечательности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err="1" smtClean="0">
                <a:solidFill>
                  <a:srgbClr val="FF0000"/>
                </a:solidFill>
              </a:rPr>
              <a:t>с.Амитхаша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71802" y="1428736"/>
            <a:ext cx="4163832" cy="412563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Отлично!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5143512"/>
            <a:ext cx="7543824" cy="982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41</Words>
  <Application>Microsoft Office PowerPoint</Application>
  <PresentationFormat>Экран (4:3)</PresentationFormat>
  <Paragraphs>13</Paragraphs>
  <Slides>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     Найдите герб Агинского бурятского округа</vt:lpstr>
      <vt:lpstr>        Найдите флаг      Агинского          бурятского округа</vt:lpstr>
      <vt:lpstr>Найдите  достопримечательности  с.Амитхаша</vt:lpstr>
      <vt:lpstr>Отлично!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Номин</dc:creator>
  <cp:lastModifiedBy>Номин</cp:lastModifiedBy>
  <cp:revision>32</cp:revision>
  <dcterms:created xsi:type="dcterms:W3CDTF">2024-01-27T14:35:06Z</dcterms:created>
  <dcterms:modified xsi:type="dcterms:W3CDTF">2024-08-26T05:33:01Z</dcterms:modified>
</cp:coreProperties>
</file>