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7.png" ContentType="image/png"/>
  <Override PartName="/ppt/media/image1.jpeg" ContentType="image/jpeg"/>
  <Override PartName="/ppt/media/image10.png" ContentType="image/png"/>
  <Override PartName="/ppt/media/image2.png" ContentType="image/png"/>
  <Override PartName="/ppt/media/image8.png" ContentType="image/png"/>
  <Override PartName="/ppt/media/image3.png" ContentType="image/png"/>
  <Override PartName="/ppt/media/audio1.wav" ContentType="audio/x-wav"/>
  <Override PartName="/ppt/media/image4.png" ContentType="image/png"/>
  <Override PartName="/ppt/media/image11.gif" ContentType="image/gif"/>
  <Override PartName="/ppt/media/image5.png" ContentType="image/png"/>
  <Override PartName="/ppt/media/audio2.wav" ContentType="audio/x-wav"/>
  <Override PartName="/ppt/media/image9.png" ContentType="image/png"/>
  <Override PartName="/ppt/media/image6.png" ContentType="image/png"/>
  <Override PartName="/ppt/media/audio3.wav" ContentType="audio/x-wav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EADFC0-F42F-46B2-97FD-5374E6C5C2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574D606-A1AA-4BA8-8A40-57F727F198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26C0BC3F-479E-4B27-9FC3-7139431D23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702F221-878C-421B-905A-141AE89B2D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119879B-FD8F-4B4D-B481-6A6C18406B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C06147C-073C-43CB-85E8-822369D3B36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72B7044-1151-44C4-96B1-4BCB7552552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70F4CD9-7E22-45CC-9F9B-4CBAB8F8F4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B5A5989-A0A9-4A30-A290-15CDAA0A1E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97E123E-CDE4-4619-90E8-BD266E7372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AC02BE3-EAB0-4072-B019-88575FF24C2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D377EC7-DAE3-48E8-90F5-AA457C952DB7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5AF1CEF-19E2-4C49-980D-2C3CC8407817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33B00D-3E4D-450B-BD84-39B26C70D8D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716BEF3-3198-42AF-9FBC-CC18E563ECE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3AC999-182E-4EF5-821E-DCF8F8F6C7E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872B695-C330-4DA6-A8D2-6BE71BD7928A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5E984AF-2F94-42ED-AC96-9A198CD5B89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E78CACB-4E8E-463A-A641-C7B576DA940B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412EBDE-A24D-45F6-8D8E-E8ACC5734B8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568AD1C-5E83-4D31-B2E0-5D7CE801137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22AEB3B-B003-41E4-8BE7-06C5AA4B21B7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2.png"/><Relationship Id="rId3" Type="http://schemas.openxmlformats.org/officeDocument/2006/relationships/audio" Target="../media/audio1.wav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" Target="slide3.xml"/><Relationship Id="rId5" Type="http://schemas.openxmlformats.org/officeDocument/2006/relationships/image" Target="../media/image6.png"/><Relationship Id="rId6" Type="http://schemas.openxmlformats.org/officeDocument/2006/relationships/audio" Target="../media/audio2.wav"/><Relationship Id="rId7" Type="http://schemas.openxmlformats.org/officeDocument/2006/relationships/audio" Target="../media/audio3.wav"/><Relationship Id="rId8" Type="http://schemas.openxmlformats.org/officeDocument/2006/relationships/audio" Target="../media/audio3.wav"/><Relationship Id="rId9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" Target="slide4.xml"/><Relationship Id="rId6" Type="http://schemas.openxmlformats.org/officeDocument/2006/relationships/image" Target="../media/image6.png"/><Relationship Id="rId7" Type="http://schemas.openxmlformats.org/officeDocument/2006/relationships/audio" Target="../media/audio3.wav"/><Relationship Id="rId8" Type="http://schemas.openxmlformats.org/officeDocument/2006/relationships/audio" Target="../media/audio3.wav"/><Relationship Id="rId9" Type="http://schemas.openxmlformats.org/officeDocument/2006/relationships/audio" Target="../media/audio3.wav"/><Relationship Id="rId10" Type="http://schemas.openxmlformats.org/officeDocument/2006/relationships/audio" Target="../media/audio2.wav"/><Relationship Id="rId1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audio" Target="../media/audio2.wav"/><Relationship Id="rId3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6000" spc="-1" strike="noStrike">
                <a:solidFill>
                  <a:schemeClr val="dk1"/>
                </a:solidFill>
                <a:latin typeface="Calibri Light"/>
              </a:rPr>
              <a:t>Интерактивная игра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6000" spc="-1" strike="noStrike">
                <a:solidFill>
                  <a:srgbClr val="ff0000"/>
                </a:solidFill>
                <a:latin typeface="Calibri"/>
              </a:rPr>
              <a:t>«Бурятский фольклор»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Рисунок 5" descr="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9866160" y="5041080"/>
            <a:ext cx="1064160" cy="109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69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69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3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4" descr=""/>
          <p:cNvPicPr/>
          <p:nvPr/>
        </p:nvPicPr>
        <p:blipFill>
          <a:blip r:embed="rId1"/>
          <a:srcRect l="18387" t="3165" r="19583" b="5370"/>
          <a:stretch/>
        </p:blipFill>
        <p:spPr>
          <a:xfrm rot="17359800">
            <a:off x="8454600" y="2599560"/>
            <a:ext cx="3460320" cy="286992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6" descr=""/>
          <p:cNvPicPr/>
          <p:nvPr/>
        </p:nvPicPr>
        <p:blipFill>
          <a:blip r:embed="rId2"/>
          <a:stretch/>
        </p:blipFill>
        <p:spPr>
          <a:xfrm>
            <a:off x="3677760" y="3429000"/>
            <a:ext cx="3969720" cy="3212280"/>
          </a:xfrm>
          <a:prstGeom prst="rect">
            <a:avLst/>
          </a:prstGeom>
          <a:ln w="0">
            <a:noFill/>
          </a:ln>
        </p:spPr>
      </p:pic>
      <p:pic>
        <p:nvPicPr>
          <p:cNvPr id="72" name="Рисунок 8" descr=""/>
          <p:cNvPicPr/>
          <p:nvPr/>
        </p:nvPicPr>
        <p:blipFill>
          <a:blip r:embed="rId3"/>
          <a:srcRect l="11039" t="0" r="22244" b="15512"/>
          <a:stretch/>
        </p:blipFill>
        <p:spPr>
          <a:xfrm>
            <a:off x="392760" y="1575360"/>
            <a:ext cx="3178800" cy="3707280"/>
          </a:xfrm>
          <a:prstGeom prst="rect">
            <a:avLst/>
          </a:prstGeom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658960" y="715320"/>
            <a:ext cx="6340680" cy="132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74988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i="1" lang="ru-RU" sz="6000" spc="-1" strike="noStrike">
                <a:solidFill>
                  <a:srgbClr val="ff0000"/>
                </a:solidFill>
                <a:latin typeface="Times New Roman"/>
              </a:rPr>
              <a:t>Найди бурятский инструмент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74" name="Рисунок 15" descr="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11045520" y="5544360"/>
            <a:ext cx="1066680" cy="109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restart="whenNotActive" nodeType="interactiveSeq" fill="hold">
                <p:stCondLst>
                  <p:cond delay="0" evt="onClick">
                    <p:tgtEl>
                      <p:spTgt spid="72"/>
                    </p:tgtEl>
                  </p:cond>
                </p:stCondLst>
                <p:childTnLst>
                  <p:par>
                    <p:cTn id="10" fill="hold">
                      <p:stCondLst>
                        <p:cond delay="0" evt="onClick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6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5" restart="whenNotActive" nodeType="interactiveSeq" fill="hold">
                <p:stCondLst>
                  <p:cond delay="0" evt="onClick">
                    <p:tgtEl>
                      <p:spTgt spid="71"/>
                    </p:tgtEl>
                  </p:cond>
                </p:stCondLst>
                <p:childTnLst>
                  <p:par>
                    <p:cTn id="16" fill="hold">
                      <p:stCondLst>
                        <p:cond delay="0" evt="onClick">
                          <p:tgtEl>
                            <p:spTgt spid="71"/>
                          </p:tgtEl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xit" presetID="4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7" name="audio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3" restart="whenNotActive" nodeType="interactiveSeq" fill="hold">
                <p:stCondLst>
                  <p:cond delay="0" evt="onClick">
                    <p:tgtEl>
                      <p:spTgt spid="70"/>
                    </p:tgtEl>
                  </p:cond>
                </p:stCondLst>
                <p:childTnLst>
                  <p:par>
                    <p:cTn id="24" fill="hold">
                      <p:stCondLst>
                        <p:cond delay="0" evt="onClick">
                          <p:tgtEl>
                            <p:spTgt spid="70"/>
                          </p:tgtEl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xit" presetID="4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8" name="audio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1" descr=""/>
          <p:cNvPicPr/>
          <p:nvPr/>
        </p:nvPicPr>
        <p:blipFill>
          <a:blip r:embed="rId1"/>
          <a:stretch/>
        </p:blipFill>
        <p:spPr>
          <a:xfrm>
            <a:off x="836280" y="1203840"/>
            <a:ext cx="2715840" cy="2529720"/>
          </a:xfrm>
          <a:prstGeom prst="rect">
            <a:avLst/>
          </a:prstGeom>
          <a:ln w="0">
            <a:noFill/>
          </a:ln>
        </p:spPr>
      </p:pic>
      <p:pic>
        <p:nvPicPr>
          <p:cNvPr id="76" name="Рисунок 2" descr=""/>
          <p:cNvPicPr/>
          <p:nvPr/>
        </p:nvPicPr>
        <p:blipFill>
          <a:blip r:embed="rId2"/>
          <a:stretch/>
        </p:blipFill>
        <p:spPr>
          <a:xfrm>
            <a:off x="6835680" y="4272480"/>
            <a:ext cx="2577960" cy="262044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3" descr=""/>
          <p:cNvPicPr/>
          <p:nvPr/>
        </p:nvPicPr>
        <p:blipFill>
          <a:blip r:embed="rId3"/>
          <a:stretch/>
        </p:blipFill>
        <p:spPr>
          <a:xfrm>
            <a:off x="1123920" y="3848040"/>
            <a:ext cx="4081320" cy="285624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4" descr=""/>
          <p:cNvPicPr/>
          <p:nvPr/>
        </p:nvPicPr>
        <p:blipFill>
          <a:blip r:embed="rId4"/>
          <a:stretch/>
        </p:blipFill>
        <p:spPr>
          <a:xfrm>
            <a:off x="7710120" y="1419840"/>
            <a:ext cx="2108880" cy="265788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926000" y="175680"/>
            <a:ext cx="8731440" cy="163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3651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i="1" lang="ru-RU" sz="6000" spc="-1" strike="noStrike">
                <a:solidFill>
                  <a:srgbClr val="ff0000"/>
                </a:solidFill>
                <a:latin typeface="Times New Roman"/>
              </a:rPr>
              <a:t>Найди бурятский танец «Ёхор»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0" name="Рисунок 7" descr="">
            <a:hlinkClick r:id="rId5" action="ppaction://hlinksldjump"/>
          </p:cNvPr>
          <p:cNvPicPr/>
          <p:nvPr/>
        </p:nvPicPr>
        <p:blipFill>
          <a:blip r:embed="rId6"/>
          <a:stretch/>
        </p:blipFill>
        <p:spPr>
          <a:xfrm>
            <a:off x="10658160" y="5230440"/>
            <a:ext cx="1066680" cy="109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restart="whenNotActive" nodeType="interactiveSeq" fill="hold">
                <p:stCondLst>
                  <p:cond delay="0" evt="onClick">
                    <p:tgtEl>
                      <p:spTgt spid="75"/>
                    </p:tgtEl>
                  </p:cond>
                </p:stCondLst>
                <p:childTnLst>
                  <p:par>
                    <p:cTn id="33" fill="hold">
                      <p:stCondLst>
                        <p:cond delay="0" evt="onClick">
                          <p:tgtEl>
                            <p:spTgt spid="75"/>
                          </p:tgtEl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xit" presetID="4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7" name="audio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0" restart="whenNotActive" nodeType="interactiveSeq" fill="hold">
                <p:stCondLst>
                  <p:cond delay="0" evt="onClick">
                    <p:tgtEl>
                      <p:spTgt spid="78"/>
                    </p:tgtEl>
                  </p:cond>
                </p:stCondLst>
                <p:childTnLst>
                  <p:par>
                    <p:cTn id="41" fill="hold">
                      <p:stCondLst>
                        <p:cond delay="0" evt="onClick">
                          <p:tgtEl>
                            <p:spTgt spid="78"/>
                          </p:tgtEl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xit" presetID="4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8" name="audio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8" restart="whenNotActive" nodeType="interactiveSeq" fill="hold">
                <p:stCondLst>
                  <p:cond delay="0" evt="onClick">
                    <p:tgtEl>
                      <p:spTgt spid="76"/>
                    </p:tgtEl>
                  </p:cond>
                </p:stCondLst>
                <p:childTnLst>
                  <p:par>
                    <p:cTn id="49" fill="hold">
                      <p:stCondLst>
                        <p:cond delay="0" evt="onClick">
                          <p:tgtEl>
                            <p:spTgt spid="76"/>
                          </p:tgtEl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xit" presetID="4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9" name="audio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56" restart="whenNotActive" nodeType="interactiveSeq" fill="hold">
                <p:stCondLst>
                  <p:cond delay="0" evt="onClick">
                    <p:tgtEl>
                      <p:spTgt spid="77"/>
                    </p:tgtEl>
                  </p:cond>
                </p:stCondLst>
                <p:childTnLst>
                  <p:par>
                    <p:cTn id="57" fill="hold">
                      <p:stCondLst>
                        <p:cond delay="0" evt="onClick">
                          <p:tgtEl>
                            <p:spTgt spid="77"/>
                          </p:tgtEl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10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3" descr=""/>
          <p:cNvPicPr/>
          <p:nvPr/>
        </p:nvPicPr>
        <p:blipFill>
          <a:blip r:embed="rId1"/>
          <a:stretch/>
        </p:blipFill>
        <p:spPr>
          <a:xfrm>
            <a:off x="4192200" y="1280880"/>
            <a:ext cx="3192840" cy="316368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266120" y="5190840"/>
            <a:ext cx="820116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i="1" lang="ru-RU" sz="7200" spc="-1" strike="noStrike">
                <a:solidFill>
                  <a:srgbClr val="ff0000"/>
                </a:solidFill>
                <a:latin typeface="Times New Roman"/>
              </a:rPr>
              <a:t>Молодцы!</a:t>
            </a:r>
            <a:endParaRPr b="0" lang="ru-RU" sz="7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" dur="indefinite" restart="never" nodeType="tmRoot">
          <p:childTnLst>
            <p:seq>
              <p:cTn id="63" restart="whenNotActive" nodeType="interactiveSeq" fill="hold">
                <p:stCondLst>
                  <p:cond delay="0" evt="onClick">
                    <p:tgtEl>
                      <p:spTgt spid="81"/>
                    </p:tgtEl>
                  </p:cond>
                </p:stCondLst>
                <p:childTnLst>
                  <p:par>
                    <p:cTn id="64" fill="hold">
                      <p:stCondLst>
                        <p:cond delay="0" evt="onClick">
                          <p:tgtEl>
                            <p:spTgt spid="81"/>
                          </p:tgtEl>
                        </p:cond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2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17</Words>
  <Paragraphs>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2024-03-26T14:31:04Z</dcterms:created>
  <dc:creator>madou</dc:creator>
  <dc:description/>
  <dc:language>en-US</dc:language>
  <cp:lastModifiedBy>madou</cp:lastModifiedBy>
  <dcterms:modified xsi:type="dcterms:W3CDTF">2024-03-26T14:58:37Z</dcterms:modified>
  <cp:revision>3</cp:revision>
  <dc:subject/>
  <dc:title>Интерактивная игра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r8>4</vt:r8>
  </property>
</Properties>
</file>