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69943573_49-kartinkin-net-p-buryatskii-fon-instagram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8640" y="0"/>
            <a:ext cx="10332640" cy="6858000"/>
          </a:xfrm>
          <a:prstGeom prst="rect">
            <a:avLst/>
          </a:prstGeom>
        </p:spPr>
      </p:pic>
      <p:pic>
        <p:nvPicPr>
          <p:cNvPr id="5" name="Рисунок 4" descr="IMG-4dec6b01a4d9c9cab5b08bd34e9e86a4-V.jpg"/>
          <p:cNvPicPr>
            <a:picLocks noChangeAspect="1"/>
          </p:cNvPicPr>
          <p:nvPr/>
        </p:nvPicPr>
        <p:blipFill>
          <a:blip r:embed="rId3" cstate="print"/>
          <a:srcRect l="7505" r="7505" b="17450"/>
          <a:stretch>
            <a:fillRect/>
          </a:stretch>
        </p:blipFill>
        <p:spPr>
          <a:xfrm>
            <a:off x="-684584" y="404664"/>
            <a:ext cx="4320480" cy="5661248"/>
          </a:xfrm>
          <a:prstGeom prst="rect">
            <a:avLst/>
          </a:prstGeom>
        </p:spPr>
      </p:pic>
      <p:pic>
        <p:nvPicPr>
          <p:cNvPr id="6" name="Рисунок 5" descr="IMG-823ae9380688e6126e7497cb9821e7e7-V.jpg"/>
          <p:cNvPicPr>
            <a:picLocks noChangeAspect="1"/>
          </p:cNvPicPr>
          <p:nvPr/>
        </p:nvPicPr>
        <p:blipFill>
          <a:blip r:embed="rId4" cstate="print"/>
          <a:srcRect l="7505" t="5901" r="4672" b="13250"/>
          <a:stretch>
            <a:fillRect/>
          </a:stretch>
        </p:blipFill>
        <p:spPr>
          <a:xfrm>
            <a:off x="4211960" y="476672"/>
            <a:ext cx="4464496" cy="5544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6093296"/>
            <a:ext cx="6955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рисуем национальный орнамент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73_49-kartinkin-net-p-buryatskii-fon-instagram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55567" y="0"/>
            <a:ext cx="10299567" cy="6858000"/>
          </a:xfrm>
        </p:spPr>
      </p:pic>
      <p:pic>
        <p:nvPicPr>
          <p:cNvPr id="5" name="Рисунок 4" descr="IMG-6d6c8fc625a8b37ed54e838234f8a808-V.jpg"/>
          <p:cNvPicPr>
            <a:picLocks noChangeAspect="1"/>
          </p:cNvPicPr>
          <p:nvPr/>
        </p:nvPicPr>
        <p:blipFill>
          <a:blip r:embed="rId3" cstate="print"/>
          <a:srcRect t="2751" r="18837" b="36350"/>
          <a:stretch>
            <a:fillRect/>
          </a:stretch>
        </p:blipFill>
        <p:spPr>
          <a:xfrm>
            <a:off x="-468560" y="0"/>
            <a:ext cx="4125923" cy="4176464"/>
          </a:xfrm>
          <a:prstGeom prst="rect">
            <a:avLst/>
          </a:prstGeom>
        </p:spPr>
      </p:pic>
      <p:pic>
        <p:nvPicPr>
          <p:cNvPr id="7" name="Рисунок 6" descr="IMG-6ea9521da6721e4114e77606521e73a7-V.jpg"/>
          <p:cNvPicPr>
            <a:picLocks noChangeAspect="1"/>
          </p:cNvPicPr>
          <p:nvPr/>
        </p:nvPicPr>
        <p:blipFill>
          <a:blip r:embed="rId4" cstate="print"/>
          <a:srcRect b="12851"/>
          <a:stretch>
            <a:fillRect/>
          </a:stretch>
        </p:blipFill>
        <p:spPr>
          <a:xfrm>
            <a:off x="3779912" y="881336"/>
            <a:ext cx="5083493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73_49-kartinkin-net-p-buryatskii-fon-instagram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99758" y="0"/>
            <a:ext cx="10143758" cy="6858000"/>
          </a:xfrm>
        </p:spPr>
      </p:pic>
      <p:pic>
        <p:nvPicPr>
          <p:cNvPr id="6" name="Рисунок 5" descr="IMG-0eb870656bc2285111bb123fc3de61eb-V.jpg"/>
          <p:cNvPicPr>
            <a:picLocks noChangeAspect="1"/>
          </p:cNvPicPr>
          <p:nvPr/>
        </p:nvPicPr>
        <p:blipFill>
          <a:blip r:embed="rId3" cstate="print"/>
          <a:srcRect l="22323" t="15350"/>
          <a:stretch>
            <a:fillRect/>
          </a:stretch>
        </p:blipFill>
        <p:spPr>
          <a:xfrm>
            <a:off x="899592" y="404664"/>
            <a:ext cx="6984776" cy="573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73_49-kartinkin-net-p-buryatskii-fon-instagram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3694" y="0"/>
            <a:ext cx="9567694" cy="6858000"/>
          </a:xfrm>
        </p:spPr>
      </p:pic>
      <p:pic>
        <p:nvPicPr>
          <p:cNvPr id="6" name="Рисунок 5" descr="IMG-d238114f662cf13fbe7624a212b85b7f-V.jpg"/>
          <p:cNvPicPr>
            <a:picLocks noChangeAspect="1"/>
          </p:cNvPicPr>
          <p:nvPr/>
        </p:nvPicPr>
        <p:blipFill>
          <a:blip r:embed="rId3" cstate="print"/>
          <a:srcRect l="27068" t="19550" r="19160"/>
          <a:stretch>
            <a:fillRect/>
          </a:stretch>
        </p:blipFill>
        <p:spPr>
          <a:xfrm>
            <a:off x="5615608" y="0"/>
            <a:ext cx="3528392" cy="3975652"/>
          </a:xfrm>
          <a:prstGeom prst="rect">
            <a:avLst/>
          </a:prstGeom>
        </p:spPr>
      </p:pic>
      <p:pic>
        <p:nvPicPr>
          <p:cNvPr id="5" name="Рисунок 4" descr="IMG-726cbd42e0fbc5443a52aae9689a4166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64904"/>
            <a:ext cx="5413540" cy="4077072"/>
          </a:xfrm>
          <a:prstGeom prst="rect">
            <a:avLst/>
          </a:prstGeom>
        </p:spPr>
      </p:pic>
      <p:pic>
        <p:nvPicPr>
          <p:cNvPr id="7" name="Рисунок 6" descr="20230131_110301.jpg"/>
          <p:cNvPicPr>
            <a:picLocks noChangeAspect="1"/>
          </p:cNvPicPr>
          <p:nvPr/>
        </p:nvPicPr>
        <p:blipFill>
          <a:blip r:embed="rId5" cstate="print"/>
          <a:srcRect l="6300" t="33200" r="13376" b="16401"/>
          <a:stretch>
            <a:fillRect/>
          </a:stretch>
        </p:blipFill>
        <p:spPr>
          <a:xfrm>
            <a:off x="0" y="404664"/>
            <a:ext cx="5328592" cy="188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buyanta tsydenov</cp:lastModifiedBy>
  <cp:revision>2</cp:revision>
  <dcterms:created xsi:type="dcterms:W3CDTF">2024-03-26T19:29:32Z</dcterms:created>
  <dcterms:modified xsi:type="dcterms:W3CDTF">2024-03-27T04:32:37Z</dcterms:modified>
</cp:coreProperties>
</file>