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69943522_29-kartinkin-net-p-buryatskii-fon-instagram-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0"/>
            <a:ext cx="9612560" cy="6858000"/>
          </a:xfrm>
          <a:prstGeom prst="rect">
            <a:avLst/>
          </a:prstGeom>
        </p:spPr>
      </p:pic>
      <p:pic>
        <p:nvPicPr>
          <p:cNvPr id="5" name="Рисунок 4" descr="IMG-8a3cd942786d60ea3f1e7ae0e7a9ee10-V.jpg"/>
          <p:cNvPicPr>
            <a:picLocks noChangeAspect="1"/>
          </p:cNvPicPr>
          <p:nvPr/>
        </p:nvPicPr>
        <p:blipFill>
          <a:blip r:embed="rId3" cstate="print"/>
          <a:srcRect b="14354"/>
          <a:stretch>
            <a:fillRect/>
          </a:stretch>
        </p:blipFill>
        <p:spPr>
          <a:xfrm>
            <a:off x="0" y="1700808"/>
            <a:ext cx="8370230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69943522_29-kartinkin-net-p-buryatskii-fon-instagram-3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12576" y="0"/>
            <a:ext cx="9756576" cy="6858000"/>
          </a:xfrm>
        </p:spPr>
      </p:pic>
      <p:pic>
        <p:nvPicPr>
          <p:cNvPr id="5" name="Рисунок 4" descr="20240325_132216.jpg"/>
          <p:cNvPicPr>
            <a:picLocks noChangeAspect="1"/>
          </p:cNvPicPr>
          <p:nvPr/>
        </p:nvPicPr>
        <p:blipFill>
          <a:blip r:embed="rId3" cstate="print"/>
          <a:srcRect l="4337" t="22033" b="27626"/>
          <a:stretch>
            <a:fillRect/>
          </a:stretch>
        </p:blipFill>
        <p:spPr>
          <a:xfrm>
            <a:off x="0" y="620688"/>
            <a:ext cx="8747448" cy="2592288"/>
          </a:xfrm>
          <a:prstGeom prst="rect">
            <a:avLst/>
          </a:prstGeom>
        </p:spPr>
      </p:pic>
      <p:pic>
        <p:nvPicPr>
          <p:cNvPr id="6" name="Рисунок 5" descr="20240325_132213.jpg"/>
          <p:cNvPicPr>
            <a:picLocks noChangeAspect="1"/>
          </p:cNvPicPr>
          <p:nvPr/>
        </p:nvPicPr>
        <p:blipFill>
          <a:blip r:embed="rId4" cstate="print"/>
          <a:srcRect t="16439" r="5901" b="33220"/>
          <a:stretch>
            <a:fillRect/>
          </a:stretch>
        </p:blipFill>
        <p:spPr>
          <a:xfrm>
            <a:off x="0" y="3717032"/>
            <a:ext cx="8604448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69943522_29-kartinkin-net-p-buryatskii-fon-instagram-3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0568" y="0"/>
            <a:ext cx="9214568" cy="7029400"/>
          </a:xfrm>
        </p:spPr>
      </p:pic>
      <p:pic>
        <p:nvPicPr>
          <p:cNvPr id="5" name="Рисунок 4" descr="20240325_131046.jpg"/>
          <p:cNvPicPr>
            <a:picLocks noChangeAspect="1"/>
          </p:cNvPicPr>
          <p:nvPr/>
        </p:nvPicPr>
        <p:blipFill>
          <a:blip r:embed="rId3" cstate="print"/>
          <a:srcRect t="24829" r="13376" b="17838"/>
          <a:stretch>
            <a:fillRect/>
          </a:stretch>
        </p:blipFill>
        <p:spPr>
          <a:xfrm>
            <a:off x="323528" y="1412775"/>
            <a:ext cx="8424936" cy="3989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buyanta tsydenov</cp:lastModifiedBy>
  <cp:revision>1</cp:revision>
  <dcterms:created xsi:type="dcterms:W3CDTF">2024-03-26T19:42:17Z</dcterms:created>
  <dcterms:modified xsi:type="dcterms:W3CDTF">2024-03-27T04:13:50Z</dcterms:modified>
</cp:coreProperties>
</file>