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69943573_49-kartinkin-net-p-buryatskii-fon-instagram-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0"/>
            <a:ext cx="9756576" cy="6858000"/>
          </a:xfrm>
          <a:prstGeom prst="rect">
            <a:avLst/>
          </a:prstGeom>
        </p:spPr>
      </p:pic>
      <p:pic>
        <p:nvPicPr>
          <p:cNvPr id="5" name="Рисунок 4" descr="IMG-4882e7b57e4f1a5193ebe748a566a056-V.jpg"/>
          <p:cNvPicPr>
            <a:picLocks noChangeAspect="1"/>
          </p:cNvPicPr>
          <p:nvPr/>
        </p:nvPicPr>
        <p:blipFill>
          <a:blip r:embed="rId3" cstate="print"/>
          <a:srcRect t="9450" b="25850"/>
          <a:stretch>
            <a:fillRect/>
          </a:stretch>
        </p:blipFill>
        <p:spPr>
          <a:xfrm rot="16200000">
            <a:off x="1757238" y="-164950"/>
            <a:ext cx="5485507" cy="7056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69943573_49-kartinkin-net-p-buryatskii-fon-instagram-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0568" y="0"/>
            <a:ext cx="9684568" cy="6858000"/>
          </a:xfrm>
          <a:prstGeom prst="rect">
            <a:avLst/>
          </a:prstGeom>
        </p:spPr>
      </p:pic>
      <p:pic>
        <p:nvPicPr>
          <p:cNvPr id="5" name="Содержимое 4" descr="IMG-a0e416b05e667831612e9869fe04491a-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404664"/>
            <a:ext cx="3408616" cy="4525963"/>
          </a:xfrm>
        </p:spPr>
      </p:pic>
      <p:pic>
        <p:nvPicPr>
          <p:cNvPr id="6" name="Рисунок 5" descr="IMG-8e262d6460683b70b96e69b5c6b08566-V.jpg"/>
          <p:cNvPicPr>
            <a:picLocks noChangeAspect="1"/>
          </p:cNvPicPr>
          <p:nvPr/>
        </p:nvPicPr>
        <p:blipFill>
          <a:blip r:embed="rId4" cstate="print"/>
          <a:srcRect l="13942" t="9450" r="20532" b="16400"/>
          <a:stretch>
            <a:fillRect/>
          </a:stretch>
        </p:blipFill>
        <p:spPr>
          <a:xfrm>
            <a:off x="5004048" y="1052736"/>
            <a:ext cx="3384376" cy="508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9943573_49-kartinkin-net-p-buryatskii-fon-instagram-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8600" y="0"/>
            <a:ext cx="9972600" cy="6858000"/>
          </a:xfrm>
          <a:prstGeom prst="rect">
            <a:avLst/>
          </a:prstGeom>
        </p:spPr>
      </p:pic>
      <p:pic>
        <p:nvPicPr>
          <p:cNvPr id="6" name="Рисунок 5" descr="IMG-a00a8940f9c8b5df4630eca7d0efcd78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4544" y="6926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69943573_49-kartinkin-net-p-buryatskii-fon-instagram-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0"/>
            <a:ext cx="9756576" cy="6858000"/>
          </a:xfrm>
          <a:prstGeom prst="rect">
            <a:avLst/>
          </a:prstGeom>
        </p:spPr>
      </p:pic>
      <p:pic>
        <p:nvPicPr>
          <p:cNvPr id="5" name="Содержимое 4" descr="IMG-f3b1c3cc6ff9a54033e604726e46d9f1-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4319" r="14086"/>
          <a:stretch>
            <a:fillRect/>
          </a:stretch>
        </p:blipFill>
        <p:spPr>
          <a:xfrm>
            <a:off x="251520" y="1052736"/>
            <a:ext cx="7958456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69943573_49-kartinkin-net-p-buryatskii-fon-instagram-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00608" y="0"/>
            <a:ext cx="10044608" cy="6858000"/>
          </a:xfrm>
          <a:prstGeom prst="rect">
            <a:avLst/>
          </a:prstGeom>
        </p:spPr>
      </p:pic>
      <p:pic>
        <p:nvPicPr>
          <p:cNvPr id="5" name="Рисунок 4" descr="IMG_20240209_102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68560" y="90872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69943573_49-kartinkin-net-p-buryatskii-fon-instagram-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0"/>
            <a:ext cx="9900592" cy="6858000"/>
          </a:xfrm>
          <a:prstGeom prst="rect">
            <a:avLst/>
          </a:prstGeom>
        </p:spPr>
      </p:pic>
      <p:pic>
        <p:nvPicPr>
          <p:cNvPr id="5" name="Содержимое 4" descr="20240325_1322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202" t="10178" r="10577" b="19818"/>
          <a:stretch>
            <a:fillRect/>
          </a:stretch>
        </p:blipFill>
        <p:spPr>
          <a:xfrm>
            <a:off x="1187624" y="0"/>
            <a:ext cx="6768752" cy="3168352"/>
          </a:xfrm>
        </p:spPr>
      </p:pic>
      <p:pic>
        <p:nvPicPr>
          <p:cNvPr id="6" name="Рисунок 5" descr="20240325_131235.jpg"/>
          <p:cNvPicPr>
            <a:picLocks noChangeAspect="1"/>
          </p:cNvPicPr>
          <p:nvPr/>
        </p:nvPicPr>
        <p:blipFill>
          <a:blip r:embed="rId4" cstate="print"/>
          <a:srcRect t="12244" r="6688" b="17838"/>
          <a:stretch>
            <a:fillRect/>
          </a:stretch>
        </p:blipFill>
        <p:spPr>
          <a:xfrm>
            <a:off x="0" y="3356992"/>
            <a:ext cx="5290113" cy="2232248"/>
          </a:xfrm>
          <a:prstGeom prst="rect">
            <a:avLst/>
          </a:prstGeom>
        </p:spPr>
      </p:pic>
      <p:pic>
        <p:nvPicPr>
          <p:cNvPr id="7" name="Рисунок 6" descr="20240325_131130.jpg"/>
          <p:cNvPicPr>
            <a:picLocks noChangeAspect="1"/>
          </p:cNvPicPr>
          <p:nvPr/>
        </p:nvPicPr>
        <p:blipFill>
          <a:blip r:embed="rId5" cstate="print"/>
          <a:srcRect l="5113" t="13642" r="7475" b="6651"/>
          <a:stretch>
            <a:fillRect/>
          </a:stretch>
        </p:blipFill>
        <p:spPr>
          <a:xfrm>
            <a:off x="4211960" y="4437112"/>
            <a:ext cx="4347009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buyanta tsydenov</cp:lastModifiedBy>
  <cp:revision>1</cp:revision>
  <dcterms:created xsi:type="dcterms:W3CDTF">2024-03-26T20:02:29Z</dcterms:created>
  <dcterms:modified xsi:type="dcterms:W3CDTF">2024-03-27T04:33:12Z</dcterms:modified>
</cp:coreProperties>
</file>