
<file path=[Content_Types].xml><?xml version="1.0" encoding="utf-8"?>
<Types xmlns="http://schemas.openxmlformats.org/package/2006/content-types">
  <Default Extension="jpeg" ContentType="image/jpeg"/>
  <Default Extension="jpg" ContentType="image/jpeg"/>
  <Default Extension="m4a" ContentType="audio/mp4"/>
  <Default Extension="png" ContentType="image/png"/>
  <Default Extension="rels" ContentType="application/vnd.openxmlformats-package.relationships+xml"/>
  <Default Extension="wav" ContentType="audio/x-wav"/>
  <Default Extension="wdp" ContentType="image/vnd.ms-photo"/>
  <Default Extension="xml" ContentType="application/xml"/>
  <Override PartName="/ppt/presentation.xml" ContentType="application/vnd.openxmlformats-officedocument.presentationml.slideshow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0" r:id="rId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Раздел по умолчанию" id="{A5DC2570-9717-4977-BE58-73DB76870473}">
          <p14:sldIdLst>
            <p14:sldId id="260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8" d="100"/>
          <a:sy n="68" d="100"/>
        </p:scale>
        <p:origin x="792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E8D80D7-190B-BC57-483D-F90848218E4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BD609E47-1B27-2649-C58E-7D0A6DFED8C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7BB1BF38-14E8-DDD7-34C3-51C4965AD3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EA9F97-70DC-4339-B976-3DC15C0DD3F2}" type="datetimeFigureOut">
              <a:rPr lang="ru-RU" smtClean="0"/>
              <a:t>04.02.2024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CD1EE9C0-5BDB-3049-7931-0C19D33FDF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DB0B1E0-C3B4-4D6C-EF6E-43D2153D9F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210B21-2F7A-474A-B0ED-056394BB0C6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532962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2F7134B-7360-8273-ED17-A6A5993D80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4291FAEF-B16C-7C18-640B-7726BB89C1D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2EC1F618-FEB9-DB0A-B985-B85236DA1C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EA9F97-70DC-4339-B976-3DC15C0DD3F2}" type="datetimeFigureOut">
              <a:rPr lang="ru-RU" smtClean="0"/>
              <a:t>04.02.2024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E30DCA4-239A-F010-5AFC-6375839414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715D1F0-5430-78D3-C1B6-5F1E404E93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210B21-2F7A-474A-B0ED-056394BB0C6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450087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4B76E8FB-9DBE-2B7E-236A-F1FC58DF6C0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3A6EC149-487A-7511-592D-47DC050408F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97BE69DA-08E6-BC47-D652-D4BC7D711F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EA9F97-70DC-4339-B976-3DC15C0DD3F2}" type="datetimeFigureOut">
              <a:rPr lang="ru-RU" smtClean="0"/>
              <a:t>04.02.2024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B1E2FD31-1354-8C0F-1470-D14E11166C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7AFE173-A300-0B3D-07AF-A46D9A541B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210B21-2F7A-474A-B0ED-056394BB0C6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718046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28DDDD6-7387-585A-4D72-62B84A617E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5CD68BFD-B6B2-6362-6FAF-D6CC5FBA17F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78FC1E97-0417-0C2E-482A-F57651901D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EA9F97-70DC-4339-B976-3DC15C0DD3F2}" type="datetimeFigureOut">
              <a:rPr lang="ru-RU" smtClean="0"/>
              <a:t>04.02.2024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3C49628-8F1D-0C72-7ADA-2789713C8E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3DECB95-2C08-6971-DFFA-D6ADA925C8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210B21-2F7A-474A-B0ED-056394BB0C6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878301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5EEC782-887D-2182-F7DD-90A481032D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50D479D7-A7CD-3BC7-C5A9-0943DF9E0AA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7EDE1793-49B5-894A-49D9-6896692690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EA9F97-70DC-4339-B976-3DC15C0DD3F2}" type="datetimeFigureOut">
              <a:rPr lang="ru-RU" smtClean="0"/>
              <a:t>04.02.2024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6855F00-F601-698E-E007-2147135BD1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98A46657-0FC3-599E-B0AC-2C5B8E9905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210B21-2F7A-474A-B0ED-056394BB0C6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793489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184570A-B5B3-FFAC-DE85-922C3CDDEC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3FE2C141-DFD1-A31E-71C5-B453A5B0523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7F6EDF08-8FEA-D5C7-24D2-F62B4A385B2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A09047C9-E37E-0CA1-C200-53872E110C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EA9F97-70DC-4339-B976-3DC15C0DD3F2}" type="datetimeFigureOut">
              <a:rPr lang="ru-RU" smtClean="0"/>
              <a:t>04.02.2024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02CBD2E6-4C28-E4A1-4443-F1F1243B2F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DFF38D19-2185-CDF2-D23A-45DA6E4C7F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210B21-2F7A-474A-B0ED-056394BB0C6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706221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8650D92-3233-7920-FBD9-9558DF88E8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BB8814D4-8953-A5C3-9BD5-8BB1F951719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02539A89-C8B6-8F10-6DAF-CF12983B5F6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5EEE2EC0-BE11-D4DF-0DD9-EA514C324DA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E4922CAF-D789-ADF5-927A-0FF0D912995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991660C8-4F8F-5C24-109E-17DF1C810A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EA9F97-70DC-4339-B976-3DC15C0DD3F2}" type="datetimeFigureOut">
              <a:rPr lang="ru-RU" smtClean="0"/>
              <a:t>04.02.2024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A89FDDE3-E7F0-826A-AFBE-723CABB9FE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573AF314-7CDD-8606-AE93-8FDB0885C7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210B21-2F7A-474A-B0ED-056394BB0C6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115847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854A93D-0FA5-A7E1-D52C-2DA84EB6D1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897FBF20-3E60-4130-74FB-B131A0FC45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EA9F97-70DC-4339-B976-3DC15C0DD3F2}" type="datetimeFigureOut">
              <a:rPr lang="ru-RU" smtClean="0"/>
              <a:t>04.02.2024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D0AB9FF1-9957-3C14-FE5E-DAEA57313F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6E0AB81C-2ECC-1EF1-4CE0-4B8F0E88BF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210B21-2F7A-474A-B0ED-056394BB0C6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978449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CB76BB5D-55F0-5BD2-0A51-F8D8226226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EA9F97-70DC-4339-B976-3DC15C0DD3F2}" type="datetimeFigureOut">
              <a:rPr lang="ru-RU" smtClean="0"/>
              <a:t>04.02.2024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ABCDE6B7-BA5E-FD45-24A0-45B777DD14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CEB0B7F6-67BE-B50D-219F-5B5F62FA31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210B21-2F7A-474A-B0ED-056394BB0C6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761775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D94623D-F156-D723-A4C3-1A5F4A974F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FC276F7C-9975-872F-6C79-B419C3DFEE8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98B8E1A3-0CFC-972C-E707-75A2CFD81B9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429B827B-C4BC-BB6E-C639-5BA3786590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EA9F97-70DC-4339-B976-3DC15C0DD3F2}" type="datetimeFigureOut">
              <a:rPr lang="ru-RU" smtClean="0"/>
              <a:t>04.02.2024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E36CBB12-6E91-F4F3-BCA1-B03324AB71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2F6B96F3-612E-D17C-E610-C246140AFB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210B21-2F7A-474A-B0ED-056394BB0C6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611575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35E5091-6C81-2F3F-A84C-5A0B530A23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CED08D71-2EA5-C86D-DBCD-FEBFD169716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10C07E0F-B4C8-DD55-0339-C9274E4AAA0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E51CEE70-F75D-316D-7559-5DA79C27FA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EA9F97-70DC-4339-B976-3DC15C0DD3F2}" type="datetimeFigureOut">
              <a:rPr lang="ru-RU" smtClean="0"/>
              <a:t>04.02.2024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950EC052-A90E-7C86-4900-1DB58B458C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B9628B35-5020-98E7-2D93-1560400808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210B21-2F7A-474A-B0ED-056394BB0C6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158680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DB7D717-85A1-2F16-31B0-865446B3F1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043A7F49-064D-C2F0-06B6-6747EA7BE19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72F5392A-8040-4D32-E7C5-A538E6F98A3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EAEA9F97-70DC-4339-B976-3DC15C0DD3F2}" type="datetimeFigureOut">
              <a:rPr lang="ru-RU" smtClean="0"/>
              <a:t>04.02.2024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FB7762B-B3C2-1B24-4344-338B8E1BEFA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00FEBA5-4239-F773-EEE7-35684F711B0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73210B21-2F7A-474A-B0ED-056394BB0C6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213622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13" Type="http://schemas.microsoft.com/office/2007/relationships/hdphoto" Target="../media/hdphoto3.wdp"/><Relationship Id="rId18" Type="http://schemas.openxmlformats.org/officeDocument/2006/relationships/image" Target="../media/image9.png"/><Relationship Id="rId3" Type="http://schemas.openxmlformats.org/officeDocument/2006/relationships/slideLayout" Target="../slideLayouts/slideLayout7.xml"/><Relationship Id="rId21" Type="http://schemas.openxmlformats.org/officeDocument/2006/relationships/image" Target="../media/image11.png"/><Relationship Id="rId7" Type="http://schemas.openxmlformats.org/officeDocument/2006/relationships/image" Target="../media/image3.png"/><Relationship Id="rId12" Type="http://schemas.openxmlformats.org/officeDocument/2006/relationships/image" Target="../media/image6.png"/><Relationship Id="rId17" Type="http://schemas.microsoft.com/office/2007/relationships/hdphoto" Target="../media/hdphoto5.wdp"/><Relationship Id="rId2" Type="http://schemas.openxmlformats.org/officeDocument/2006/relationships/audio" Target="../media/media1.m4a"/><Relationship Id="rId16" Type="http://schemas.openxmlformats.org/officeDocument/2006/relationships/image" Target="../media/image8.png"/><Relationship Id="rId20" Type="http://schemas.microsoft.com/office/2007/relationships/hdphoto" Target="../media/hdphoto6.wdp"/><Relationship Id="rId1" Type="http://schemas.microsoft.com/office/2007/relationships/media" Target="../media/media1.m4a"/><Relationship Id="rId6" Type="http://schemas.openxmlformats.org/officeDocument/2006/relationships/image" Target="../media/image2.png"/><Relationship Id="rId11" Type="http://schemas.microsoft.com/office/2007/relationships/hdphoto" Target="../media/hdphoto2.wdp"/><Relationship Id="rId5" Type="http://schemas.openxmlformats.org/officeDocument/2006/relationships/image" Target="../media/image1.jpg"/><Relationship Id="rId15" Type="http://schemas.microsoft.com/office/2007/relationships/hdphoto" Target="../media/hdphoto4.wdp"/><Relationship Id="rId10" Type="http://schemas.openxmlformats.org/officeDocument/2006/relationships/image" Target="../media/image5.png"/><Relationship Id="rId19" Type="http://schemas.openxmlformats.org/officeDocument/2006/relationships/image" Target="../media/image10.png"/><Relationship Id="rId4" Type="http://schemas.openxmlformats.org/officeDocument/2006/relationships/audio" Target="../media/audio1.wav"/><Relationship Id="rId9" Type="http://schemas.microsoft.com/office/2007/relationships/hdphoto" Target="../media/hdphoto1.wdp"/><Relationship Id="rId1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5">
            <a:lum/>
          </a:blip>
          <a:srcRect/>
          <a:stretch>
            <a:fillRect t="-14000" b="-1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Записанный звук">
            <a:hlinkClick r:id="" action="ppaction://media"/>
            <a:extLst>
              <a:ext uri="{FF2B5EF4-FFF2-40B4-BE49-F238E27FC236}">
                <a16:creationId xmlns:a16="http://schemas.microsoft.com/office/drawing/2014/main" id="{969C02F5-9E5B-1543-099B-62716919EB8C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642425" y="4708901"/>
            <a:ext cx="609600" cy="609600"/>
          </a:xfrm>
          <a:prstGeom prst="rect">
            <a:avLst/>
          </a:prstGeom>
        </p:spPr>
      </p:pic>
      <p:pic>
        <p:nvPicPr>
          <p:cNvPr id="25" name="Рисунок 24">
            <a:extLst>
              <a:ext uri="{FF2B5EF4-FFF2-40B4-BE49-F238E27FC236}">
                <a16:creationId xmlns:a16="http://schemas.microsoft.com/office/drawing/2014/main" id="{C40E4899-76FD-B515-B8EF-859A810737B1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070" t="-561" r="-937" b="56260"/>
          <a:stretch/>
        </p:blipFill>
        <p:spPr>
          <a:xfrm>
            <a:off x="1367477" y="4700257"/>
            <a:ext cx="10773881" cy="2067949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8B56BBDB-71DC-C15B-335C-8E219F27B546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20000" b="77750" l="9000" r="90125">
                        <a14:foregroundMark x1="44250" y1="77750" x2="44250" y2="77750"/>
                        <a14:foregroundMark x1="49375" y1="20000" x2="49375" y2="20000"/>
                        <a14:foregroundMark x1="90125" y1="38500" x2="90125" y2="38500"/>
                        <a14:foregroundMark x1="9000" y1="39625" x2="9000" y2="3962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6204" b="16639"/>
          <a:stretch/>
        </p:blipFill>
        <p:spPr>
          <a:xfrm>
            <a:off x="6144935" y="2489743"/>
            <a:ext cx="1934607" cy="1299229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86711EF3-C777-CAFC-A802-53BDCC3AD9B0}"/>
              </a:ext>
            </a:extLst>
          </p:cNvPr>
          <p:cNvPicPr>
            <a:picLocks noChangeAspect="1"/>
          </p:cNvPicPr>
          <p:nvPr/>
        </p:nvPicPr>
        <p:blipFill rotWithShape="1"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8681" b="90139" l="21389" r="77361">
                        <a14:foregroundMark x1="68681" y1="78194" x2="68681" y2="78194"/>
                        <a14:foregroundMark x1="76597" y1="58889" x2="76597" y2="58889"/>
                        <a14:foregroundMark x1="57083" y1="30486" x2="57083" y2="30486"/>
                        <a14:foregroundMark x1="65694" y1="8750" x2="65694" y2="8750"/>
                        <a14:foregroundMark x1="51597" y1="26042" x2="51597" y2="26042"/>
                        <a14:foregroundMark x1="77361" y1="63611" x2="77361" y2="63611"/>
                        <a14:foregroundMark x1="52014" y1="89861" x2="52014" y2="8986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4581" t="2505" r="16826"/>
          <a:stretch/>
        </p:blipFill>
        <p:spPr>
          <a:xfrm>
            <a:off x="8772966" y="1538645"/>
            <a:ext cx="1538514" cy="2186781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A41736F8-780F-346D-5C2E-4296EEEF7617}"/>
              </a:ext>
            </a:extLst>
          </p:cNvPr>
          <p:cNvPicPr>
            <a:picLocks noChangeAspect="1"/>
          </p:cNvPicPr>
          <p:nvPr/>
        </p:nvPicPr>
        <p:blipFill rotWithShape="1">
          <a:blip r:embed="rId12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11667" b="73077" l="1000" r="98000">
                        <a14:foregroundMark x1="43000" y1="62179" x2="43000" y2="62179"/>
                        <a14:foregroundMark x1="35000" y1="57692" x2="35000" y2="57692"/>
                        <a14:foregroundMark x1="7800" y1="41538" x2="7800" y2="41538"/>
                        <a14:foregroundMark x1="5100" y1="35897" x2="5100" y2="35897"/>
                        <a14:foregroundMark x1="8200" y1="54615" x2="8200" y2="54615"/>
                        <a14:foregroundMark x1="7900" y1="52821" x2="7900" y2="52821"/>
                        <a14:foregroundMark x1="1000" y1="53462" x2="1000" y2="53462"/>
                        <a14:foregroundMark x1="2700" y1="55128" x2="2700" y2="55128"/>
                        <a14:foregroundMark x1="6300" y1="58718" x2="6300" y2="58718"/>
                        <a14:foregroundMark x1="93000" y1="33205" x2="93000" y2="33205"/>
                        <a14:foregroundMark x1="98000" y1="33846" x2="98000" y2="33846"/>
                        <a14:foregroundMark x1="58500" y1="16026" x2="58500" y2="16026"/>
                        <a14:foregroundMark x1="58700" y1="11667" x2="58700" y2="11667"/>
                        <a14:foregroundMark x1="38800" y1="65385" x2="38800" y2="65385"/>
                        <a14:foregroundMark x1="65700" y1="63333" x2="65700" y2="63333"/>
                        <a14:foregroundMark x1="68700" y1="57821" x2="68700" y2="57821"/>
                        <a14:foregroundMark x1="74900" y1="56667" x2="74900" y2="56667"/>
                        <a14:foregroundMark x1="77500" y1="62051" x2="77500" y2="62051"/>
                        <a14:foregroundMark x1="56600" y1="69103" x2="56600" y2="69103"/>
                        <a14:foregroundMark x1="55700" y1="70128" x2="55700" y2="70128"/>
                        <a14:foregroundMark x1="45600" y1="71410" x2="45600" y2="71410"/>
                        <a14:foregroundMark x1="39000" y1="72051" x2="39000" y2="72051"/>
                        <a14:foregroundMark x1="54200" y1="71282" x2="54200" y2="71282"/>
                        <a14:foregroundMark x1="17700" y1="70385" x2="17700" y2="70385"/>
                        <a14:foregroundMark x1="43700" y1="73077" x2="43700" y2="7307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6917" b="21270"/>
          <a:stretch/>
        </p:blipFill>
        <p:spPr>
          <a:xfrm>
            <a:off x="4277845" y="745591"/>
            <a:ext cx="2811429" cy="1574799"/>
          </a:xfrm>
          <a:prstGeom prst="rect">
            <a:avLst/>
          </a:prstGeom>
        </p:spPr>
      </p:pic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EA83584E-56F0-3A20-777F-301BD72BDFF4}"/>
              </a:ext>
            </a:extLst>
          </p:cNvPr>
          <p:cNvPicPr>
            <a:picLocks noChangeAspect="1"/>
          </p:cNvPicPr>
          <p:nvPr/>
        </p:nvPicPr>
        <p:blipFill rotWithShape="1">
          <a:blip r:embed="rId14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ackgroundRemoval t="17000" b="84333" l="14667" r="87778">
                        <a14:foregroundMark x1="17667" y1="43889" x2="17667" y2="43889"/>
                        <a14:foregroundMark x1="14667" y1="50889" x2="14667" y2="50889"/>
                        <a14:foregroundMark x1="53111" y1="81889" x2="53111" y2="81889"/>
                        <a14:foregroundMark x1="87778" y1="50556" x2="87778" y2="50556"/>
                        <a14:foregroundMark x1="54556" y1="84333" x2="54556" y2="8433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0091" t="9839" r="6307" b="13549"/>
          <a:stretch/>
        </p:blipFill>
        <p:spPr>
          <a:xfrm>
            <a:off x="1252025" y="838131"/>
            <a:ext cx="1937672" cy="1775675"/>
          </a:xfrm>
          <a:prstGeom prst="rect">
            <a:avLst/>
          </a:prstGeom>
        </p:spPr>
      </p:pic>
      <p:pic>
        <p:nvPicPr>
          <p:cNvPr id="19" name="Рисунок 18">
            <a:extLst>
              <a:ext uri="{FF2B5EF4-FFF2-40B4-BE49-F238E27FC236}">
                <a16:creationId xmlns:a16="http://schemas.microsoft.com/office/drawing/2014/main" id="{6D3C069D-BADF-A3E1-51EE-6E97E5EB7128}"/>
              </a:ext>
            </a:extLst>
          </p:cNvPr>
          <p:cNvPicPr>
            <a:picLocks noChangeAspect="1"/>
          </p:cNvPicPr>
          <p:nvPr/>
        </p:nvPicPr>
        <p:blipFill rotWithShape="1">
          <a:blip r:embed="rId16">
            <a:extLst>
              <a:ext uri="{BEBA8EAE-BF5A-486C-A8C5-ECC9F3942E4B}">
                <a14:imgProps xmlns:a14="http://schemas.microsoft.com/office/drawing/2010/main">
                  <a14:imgLayer r:embed="rId17">
                    <a14:imgEffect>
                      <a14:backgroundRemoval t="17364" b="81455" l="5009" r="89983">
                        <a14:foregroundMark x1="44473" y1="20818" x2="44473" y2="20818"/>
                        <a14:foregroundMark x1="55872" y1="76455" x2="55872" y2="76455"/>
                        <a14:foregroundMark x1="77116" y1="73364" x2="77116" y2="73364"/>
                        <a14:foregroundMark x1="59326" y1="78545" x2="59326" y2="78545"/>
                        <a14:foregroundMark x1="10363" y1="65545" x2="10363" y2="65545"/>
                        <a14:foregroundMark x1="9845" y1="64000" x2="9845" y2="64000"/>
                        <a14:foregroundMark x1="8895" y1="62455" x2="8895" y2="62455"/>
                        <a14:foregroundMark x1="8377" y1="62909" x2="8377" y2="62909"/>
                        <a14:foregroundMark x1="8377" y1="62909" x2="8377" y2="62909"/>
                        <a14:foregroundMark x1="51382" y1="18727" x2="51382" y2="18727"/>
                        <a14:foregroundMark x1="66235" y1="75455" x2="66235" y2="75455"/>
                        <a14:foregroundMark x1="51209" y1="78091" x2="51209" y2="78091"/>
                        <a14:foregroundMark x1="39551" y1="79091" x2="39551" y2="79091"/>
                        <a14:foregroundMark x1="39292" y1="81727" x2="39292" y2="81727"/>
                        <a14:foregroundMark x1="7513" y1="58636" x2="7513" y2="58636"/>
                        <a14:foregroundMark x1="7945" y1="56273" x2="7945" y2="56273"/>
                        <a14:foregroundMark x1="12003" y1="53000" x2="12003" y2="53000"/>
                        <a14:foregroundMark x1="8204" y1="60091" x2="8204" y2="60091"/>
                        <a14:foregroundMark x1="6390" y1="66273" x2="6390" y2="66273"/>
                        <a14:foregroundMark x1="8636" y1="58455" x2="8636" y2="58455"/>
                        <a14:foregroundMark x1="5009" y1="62455" x2="5009" y2="62455"/>
                        <a14:foregroundMark x1="8895" y1="67909" x2="8895" y2="67909"/>
                        <a14:foregroundMark x1="10017" y1="71000" x2="10017" y2="71000"/>
                        <a14:foregroundMark x1="14940" y1="72182" x2="14940" y2="72182"/>
                        <a14:foregroundMark x1="18307" y1="73182" x2="18307" y2="73182"/>
                        <a14:foregroundMark x1="21762" y1="73818" x2="21762" y2="73818"/>
                        <a14:foregroundMark x1="24870" y1="75273" x2="24870" y2="75273"/>
                        <a14:foregroundMark x1="30743" y1="76273" x2="30743" y2="76273"/>
                        <a14:foregroundMark x1="28238" y1="76909" x2="28238" y2="76909"/>
                        <a14:foregroundMark x1="44732" y1="77455" x2="44732" y2="77455"/>
                        <a14:foregroundMark x1="43351" y1="78091" x2="43351" y2="78091"/>
                        <a14:foregroundMark x1="48273" y1="75000" x2="48273" y2="75000"/>
                        <a14:foregroundMark x1="52850" y1="75273" x2="52850" y2="75273"/>
                        <a14:foregroundMark x1="61399" y1="75273" x2="61399" y2="75273"/>
                        <a14:foregroundMark x1="68566" y1="73364" x2="68566" y2="73364"/>
                        <a14:foregroundMark x1="70812" y1="72000" x2="70812" y2="72000"/>
                        <a14:foregroundMark x1="48964" y1="17364" x2="48964" y2="17364"/>
                        <a14:foregroundMark x1="88687" y1="62273" x2="88687" y2="62273"/>
                        <a14:foregroundMark x1="10708" y1="70273" x2="10708" y2="70273"/>
                        <a14:foregroundMark x1="13817" y1="72455" x2="13817" y2="72455"/>
                        <a14:foregroundMark x1="17444" y1="73364" x2="17444" y2="73364"/>
                        <a14:foregroundMark x1="20639" y1="75727" x2="20639" y2="75727"/>
                        <a14:foregroundMark x1="24007" y1="74364" x2="24007" y2="74364"/>
                        <a14:foregroundMark x1="26252" y1="77455" x2="26252" y2="77455"/>
                        <a14:foregroundMark x1="33851" y1="77636" x2="33851" y2="77636"/>
                        <a14:foregroundMark x1="47668" y1="76455" x2="47668" y2="76455"/>
                        <a14:foregroundMark x1="65199" y1="78636" x2="65199" y2="78636"/>
                        <a14:foregroundMark x1="64335" y1="73636" x2="64335" y2="73636"/>
                        <a14:foregroundMark x1="71330" y1="73636" x2="71330" y2="73636"/>
                        <a14:foregroundMark x1="71330" y1="76455" x2="71330" y2="76455"/>
                        <a14:foregroundMark x1="73748" y1="70545" x2="73748" y2="70545"/>
                        <a14:foregroundMark x1="78497" y1="71727" x2="78497" y2="71727"/>
                        <a14:foregroundMark x1="80311" y1="69818" x2="80311" y2="69818"/>
                        <a14:foregroundMark x1="78325" y1="69818" x2="78325" y2="69818"/>
                        <a14:foregroundMark x1="82556" y1="71455" x2="82556" y2="7145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5024" b="12396"/>
          <a:stretch/>
        </p:blipFill>
        <p:spPr>
          <a:xfrm>
            <a:off x="3063354" y="2157743"/>
            <a:ext cx="1934607" cy="1333799"/>
          </a:xfrm>
          <a:prstGeom prst="rect">
            <a:avLst/>
          </a:prstGeom>
        </p:spPr>
      </p:pic>
      <p:pic>
        <p:nvPicPr>
          <p:cNvPr id="23" name="Рисунок 22">
            <a:extLst>
              <a:ext uri="{FF2B5EF4-FFF2-40B4-BE49-F238E27FC236}">
                <a16:creationId xmlns:a16="http://schemas.microsoft.com/office/drawing/2014/main" id="{29FB684F-91DD-4D89-24E4-688A4DED03AA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58122" y="1057823"/>
            <a:ext cx="1911790" cy="1246282"/>
          </a:xfrm>
          <a:prstGeom prst="rect">
            <a:avLst/>
          </a:prstGeom>
        </p:spPr>
      </p:pic>
      <p:pic>
        <p:nvPicPr>
          <p:cNvPr id="29" name="Рисунок 28">
            <a:extLst>
              <a:ext uri="{FF2B5EF4-FFF2-40B4-BE49-F238E27FC236}">
                <a16:creationId xmlns:a16="http://schemas.microsoft.com/office/drawing/2014/main" id="{140527DA-06EC-E6F2-D8AE-1683BCC00CAB}"/>
              </a:ext>
            </a:extLst>
          </p:cNvPr>
          <p:cNvPicPr>
            <a:picLocks noChangeAspect="1"/>
          </p:cNvPicPr>
          <p:nvPr/>
        </p:nvPicPr>
        <p:blipFill>
          <a:blip r:embed="rId19">
            <a:extLst>
              <a:ext uri="{BEBA8EAE-BF5A-486C-A8C5-ECC9F3942E4B}">
                <a14:imgProps xmlns:a14="http://schemas.microsoft.com/office/drawing/2010/main">
                  <a14:imgLayer r:embed="rId20">
                    <a14:imgEffect>
                      <a14:backgroundRemoval t="10000" b="90800" l="8696" r="89946">
                        <a14:foregroundMark x1="8696" y1="55600" x2="8696" y2="55600"/>
                        <a14:foregroundMark x1="89946" y1="58000" x2="89946" y2="58000"/>
                        <a14:foregroundMark x1="47826" y1="90800" x2="47826" y2="908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34843" y="380780"/>
            <a:ext cx="2466035" cy="1675296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B9BBFB80-8D30-9E61-C20B-B5E8B7D8AA3D}"/>
              </a:ext>
            </a:extLst>
          </p:cNvPr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0" y="3706095"/>
            <a:ext cx="2097206" cy="31519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31823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1.11111E-6 L -3.33333E-6 0.00023 C -0.0026 0.03819 -0.00195 0.07685 -0.00781 0.11528 C -0.01263 0.14745 -0.02695 0.1787 -0.03216 0.21088 C -0.03359 0.22037 -0.02968 0.2294 -0.02747 0.23866 C -0.02604 0.24467 -0.02135 0.25717 -0.02135 0.25741 L -0.01992 0.25717 L -0.01992 0.25741 " pathEditMode="relative" rAng="0" ptsTypes="AAAAAAAA">
                                      <p:cBhvr>
                                        <p:cTn id="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28" y="1287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664 0.02129 L 0.00664 0.02152 C 0.00625 0.08588 0.0069 0.15069 0.00547 0.21551 C 0.00508 0.23333 0.00208 0.25092 0.00117 0.26875 C 0.00026 0.28912 0.00052 0.30926 0.00013 0.32963 C 0.00052 0.36157 0.00065 0.39328 0.00117 0.425 C 0.0013 0.42939 0.00208 0.43379 0.00234 0.43819 C 0.00312 0.45231 0.00378 0.4662 0.00443 0.48009 C 0.00299 0.49166 0.00247 0.50347 0.00013 0.51458 C -0.00078 0.51921 -0.00352 0.52199 -0.00521 0.52592 C -0.00638 0.52847 -0.0069 0.53171 -0.00846 0.53356 C -0.03034 0.55902 -0.02396 0.55833 -0.03516 0.55833 L -0.03203 0.55648 L -0.03203 0.55671 L -0.03412 0.56412 " pathEditMode="relative" rAng="0" ptsTypes="AAAAAAAAAAAAAAA">
                                      <p:cBhvr>
                                        <p:cTn id="11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96" y="2713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6 3.7037E-6 L -2.08333E-6 0.00023 C -0.00325 0.02708 -0.00195 0.05694 -0.0095 0.08194 C -0.02799 0.14375 -0.03346 0.12476 -0.04948 0.15139 C -0.06614 0.17893 -0.06341 0.1743 -0.07461 0.1993 C -0.07383 0.20347 -0.07331 0.2081 -0.072 0.2118 C -0.06771 0.22268 -0.0625 0.2324 -0.05794 0.24282 C -0.05729 0.24421 -0.05651 0.24583 -0.05612 0.24745 C -0.0526 0.25879 -0.04258 0.2699 -0.04583 0.28148 C -0.04844 0.29074 -0.06445 0.27824 -0.06445 0.27847 L -0.06445 0.27824 " pathEditMode="relative" rAng="0" ptsTypes="AAAAAAAAAAA">
                                      <p:cBhvr>
                                        <p:cTn id="1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737" y="14236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-1.11111E-6 L -0.14024 0.50648 " pathEditMode="relative" rAng="0" ptsTypes="AA">
                                      <p:cBhvr>
                                        <p:cTn id="21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018" y="25324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audio>
              <p:cMediaNode vol="80000">
                <p:cTn id="4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51" dur="2000" fill="hold"/>
                                        <p:tgtEl>
                                          <p:spTgt spid="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52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3" dur="6332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2237</TotalTime>
  <Words>0</Words>
  <Application>Microsoft Office PowerPoint</Application>
  <PresentationFormat>Широкоэкранный</PresentationFormat>
  <Paragraphs>0</Paragraphs>
  <Slides>1</Slides>
  <Notes>0</Notes>
  <HiddenSlides>0</HiddenSlides>
  <MMClips>1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Aptos</vt:lpstr>
      <vt:lpstr>Aptos Display</vt:lpstr>
      <vt:lpstr>Arial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Ольга Мисникова</dc:creator>
  <cp:lastModifiedBy>madou-91@outlook.com</cp:lastModifiedBy>
  <cp:revision>7</cp:revision>
  <dcterms:created xsi:type="dcterms:W3CDTF">2024-01-23T14:13:50Z</dcterms:created>
  <dcterms:modified xsi:type="dcterms:W3CDTF">2024-02-04T12:41:23Z</dcterms:modified>
</cp:coreProperties>
</file>