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69943573_49-kartinkin-net-p-buryatskii-fon-instagram-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9828584" cy="6858000"/>
          </a:xfrm>
          <a:prstGeom prst="rect">
            <a:avLst/>
          </a:prstGeom>
        </p:spPr>
      </p:pic>
      <p:pic>
        <p:nvPicPr>
          <p:cNvPr id="6" name="Рисунок 5" descr="20240325_1614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188640"/>
            <a:ext cx="5940152" cy="3345190"/>
          </a:xfrm>
          <a:prstGeom prst="rect">
            <a:avLst/>
          </a:prstGeom>
        </p:spPr>
      </p:pic>
      <p:pic>
        <p:nvPicPr>
          <p:cNvPr id="7" name="Рисунок 6" descr="20240325_161407.jpg"/>
          <p:cNvPicPr>
            <a:picLocks noChangeAspect="1"/>
          </p:cNvPicPr>
          <p:nvPr/>
        </p:nvPicPr>
        <p:blipFill>
          <a:blip r:embed="rId4" cstate="print"/>
          <a:srcRect r="6461" b="25785"/>
          <a:stretch>
            <a:fillRect/>
          </a:stretch>
        </p:blipFill>
        <p:spPr>
          <a:xfrm>
            <a:off x="2123728" y="3573016"/>
            <a:ext cx="6768752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69943573_49-kartinkin-net-p-buryatskii-fon-instagram-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68560" y="0"/>
            <a:ext cx="9612560" cy="6858000"/>
          </a:xfrm>
        </p:spPr>
      </p:pic>
      <p:pic>
        <p:nvPicPr>
          <p:cNvPr id="5" name="Рисунок 4" descr="20240325_164022.jpg"/>
          <p:cNvPicPr>
            <a:picLocks noChangeAspect="1"/>
          </p:cNvPicPr>
          <p:nvPr/>
        </p:nvPicPr>
        <p:blipFill>
          <a:blip r:embed="rId3" cstate="print"/>
          <a:srcRect t="26228" b="21166"/>
          <a:stretch>
            <a:fillRect/>
          </a:stretch>
        </p:blipFill>
        <p:spPr>
          <a:xfrm>
            <a:off x="-324544" y="0"/>
            <a:ext cx="9144000" cy="2708920"/>
          </a:xfrm>
          <a:prstGeom prst="rect">
            <a:avLst/>
          </a:prstGeom>
        </p:spPr>
      </p:pic>
      <p:pic>
        <p:nvPicPr>
          <p:cNvPr id="6" name="Рисунок 5" descr="20240325_164045 (1).jpg"/>
          <p:cNvPicPr>
            <a:picLocks noChangeAspect="1"/>
          </p:cNvPicPr>
          <p:nvPr/>
        </p:nvPicPr>
        <p:blipFill>
          <a:blip r:embed="rId4" cstate="print"/>
          <a:srcRect l="4326" t="19236" r="19288"/>
          <a:stretch>
            <a:fillRect/>
          </a:stretch>
        </p:blipFill>
        <p:spPr>
          <a:xfrm>
            <a:off x="899592" y="2699108"/>
            <a:ext cx="6984776" cy="415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669943573_49-kartinkin-net-p-buryatskii-fon-instagram-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9468544" cy="7029400"/>
          </a:xfrm>
        </p:spPr>
      </p:pic>
      <p:pic>
        <p:nvPicPr>
          <p:cNvPr id="7" name="Содержимое 3" descr="20240325_161443.jpg"/>
          <p:cNvPicPr>
            <a:picLocks noChangeAspect="1"/>
          </p:cNvPicPr>
          <p:nvPr/>
        </p:nvPicPr>
        <p:blipFill>
          <a:blip r:embed="rId3" cstate="print"/>
          <a:srcRect l="10752" r="5202"/>
          <a:stretch>
            <a:fillRect/>
          </a:stretch>
        </p:blipFill>
        <p:spPr>
          <a:xfrm>
            <a:off x="683568" y="908720"/>
            <a:ext cx="7307820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69943573_49-kartinkin-net-p-buryatskii-fon-instagram-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6" y="0"/>
            <a:ext cx="9396536" cy="6858000"/>
          </a:xfrm>
        </p:spPr>
      </p:pic>
      <p:pic>
        <p:nvPicPr>
          <p:cNvPr id="5" name="Рисунок 4" descr="20240325_163958.jpg"/>
          <p:cNvPicPr>
            <a:picLocks noChangeAspect="1"/>
          </p:cNvPicPr>
          <p:nvPr/>
        </p:nvPicPr>
        <p:blipFill>
          <a:blip r:embed="rId3" cstate="print"/>
          <a:srcRect t="16439" r="9051" b="31821"/>
          <a:stretch>
            <a:fillRect/>
          </a:stretch>
        </p:blipFill>
        <p:spPr>
          <a:xfrm>
            <a:off x="0" y="1844824"/>
            <a:ext cx="8990720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buyanta tsydenov</cp:lastModifiedBy>
  <cp:revision>1</cp:revision>
  <dcterms:created xsi:type="dcterms:W3CDTF">2024-03-26T19:50:34Z</dcterms:created>
  <dcterms:modified xsi:type="dcterms:W3CDTF">2024-03-27T04:13:02Z</dcterms:modified>
</cp:coreProperties>
</file>